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8" r:id="rId2"/>
    <p:sldId id="259" r:id="rId3"/>
    <p:sldId id="291" r:id="rId4"/>
    <p:sldId id="294" r:id="rId5"/>
    <p:sldId id="295" r:id="rId6"/>
    <p:sldId id="263" r:id="rId7"/>
    <p:sldId id="264" r:id="rId8"/>
    <p:sldId id="268" r:id="rId9"/>
    <p:sldId id="270" r:id="rId10"/>
    <p:sldId id="272" r:id="rId11"/>
    <p:sldId id="273" r:id="rId12"/>
    <p:sldId id="274" r:id="rId13"/>
    <p:sldId id="276" r:id="rId14"/>
    <p:sldId id="278" r:id="rId15"/>
    <p:sldId id="292" r:id="rId16"/>
    <p:sldId id="279" r:id="rId17"/>
    <p:sldId id="280" r:id="rId18"/>
    <p:sldId id="281" r:id="rId19"/>
    <p:sldId id="282" r:id="rId20"/>
    <p:sldId id="283" r:id="rId21"/>
    <p:sldId id="284" r:id="rId22"/>
    <p:sldId id="285" r:id="rId23"/>
    <p:sldId id="293" r:id="rId24"/>
    <p:sldId id="286" r:id="rId25"/>
    <p:sldId id="287" r:id="rId26"/>
    <p:sldId id="288" r:id="rId27"/>
    <p:sldId id="289" r:id="rId28"/>
    <p:sldId id="290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9" d="100"/>
          <a:sy n="89" d="100"/>
        </p:scale>
        <p:origin x="-403" y="20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odora Stefana Radu" userId="e9c787dc8ad91944" providerId="LiveId" clId="{A511964F-2BA8-4802-A963-1115C2B98DD2}"/>
    <pc:docChg chg="undo redo custSel addSld delSld modSld modMainMaster">
      <pc:chgData name="Teodora Stefana Radu" userId="e9c787dc8ad91944" providerId="LiveId" clId="{A511964F-2BA8-4802-A963-1115C2B98DD2}" dt="2025-02-10T12:14:14.694" v="1704"/>
      <pc:docMkLst>
        <pc:docMk/>
      </pc:docMkLst>
      <pc:sldChg chg="modSp new del mod setBg modClrScheme chgLayout">
        <pc:chgData name="Teodora Stefana Radu" userId="e9c787dc8ad91944" providerId="LiveId" clId="{A511964F-2BA8-4802-A963-1115C2B98DD2}" dt="2025-01-26T11:42:39.641" v="315" actId="2696"/>
        <pc:sldMkLst>
          <pc:docMk/>
          <pc:sldMk cId="3663595542" sldId="256"/>
        </pc:sldMkLst>
      </pc:sldChg>
      <pc:sldChg chg="add del setBg">
        <pc:chgData name="Teodora Stefana Radu" userId="e9c787dc8ad91944" providerId="LiveId" clId="{A511964F-2BA8-4802-A963-1115C2B98DD2}" dt="2025-01-26T11:42:36.536" v="314" actId="2696"/>
        <pc:sldMkLst>
          <pc:docMk/>
          <pc:sldMk cId="612443230" sldId="257"/>
        </pc:sldMkLst>
      </pc:sldChg>
      <pc:sldChg chg="add modTransition modAnim">
        <pc:chgData name="Teodora Stefana Radu" userId="e9c787dc8ad91944" providerId="LiveId" clId="{A511964F-2BA8-4802-A963-1115C2B98DD2}" dt="2025-02-10T11:59:16.349" v="1639"/>
        <pc:sldMkLst>
          <pc:docMk/>
          <pc:sldMk cId="976677852" sldId="258"/>
        </pc:sldMkLst>
      </pc:sldChg>
      <pc:sldChg chg="addSp delSp modSp add mod modTransition modClrScheme modAnim chgLayout">
        <pc:chgData name="Teodora Stefana Radu" userId="e9c787dc8ad91944" providerId="LiveId" clId="{A511964F-2BA8-4802-A963-1115C2B98DD2}" dt="2025-02-10T11:59:33.736" v="1641"/>
        <pc:sldMkLst>
          <pc:docMk/>
          <pc:sldMk cId="2120906152" sldId="259"/>
        </pc:sldMkLst>
        <pc:spChg chg="mod ord">
          <ac:chgData name="Teodora Stefana Radu" userId="e9c787dc8ad91944" providerId="LiveId" clId="{A511964F-2BA8-4802-A963-1115C2B98DD2}" dt="2025-01-26T11:54:32.995" v="378" actId="114"/>
          <ac:spMkLst>
            <pc:docMk/>
            <pc:sldMk cId="2120906152" sldId="259"/>
            <ac:spMk id="2" creationId="{F7CD80CD-DAEC-F04C-4469-BC3593DDE0F6}"/>
          </ac:spMkLst>
        </pc:spChg>
      </pc:sldChg>
      <pc:sldChg chg="addSp modSp add mod modTransition modClrScheme modAnim chgLayout">
        <pc:chgData name="Teodora Stefana Radu" userId="e9c787dc8ad91944" providerId="LiveId" clId="{A511964F-2BA8-4802-A963-1115C2B98DD2}" dt="2025-02-10T12:14:14.694" v="1704"/>
        <pc:sldMkLst>
          <pc:docMk/>
          <pc:sldMk cId="3926001419" sldId="260"/>
        </pc:sldMkLst>
        <pc:spChg chg="mod ord">
          <ac:chgData name="Teodora Stefana Radu" userId="e9c787dc8ad91944" providerId="LiveId" clId="{A511964F-2BA8-4802-A963-1115C2B98DD2}" dt="2025-01-26T11:52:41.636" v="369" actId="255"/>
          <ac:spMkLst>
            <pc:docMk/>
            <pc:sldMk cId="3926001419" sldId="260"/>
            <ac:spMk id="2" creationId="{8FD9E8B6-202F-21AD-2D7A-E3F4C08FB71A}"/>
          </ac:spMkLst>
        </pc:spChg>
        <pc:spChg chg="add mod ord">
          <ac:chgData name="Teodora Stefana Radu" userId="e9c787dc8ad91944" providerId="LiveId" clId="{A511964F-2BA8-4802-A963-1115C2B98DD2}" dt="2025-01-27T13:35:50.017" v="577" actId="255"/>
          <ac:spMkLst>
            <pc:docMk/>
            <pc:sldMk cId="3926001419" sldId="260"/>
            <ac:spMk id="3" creationId="{2A74F8B4-72B0-EC47-FAE7-0ADB126FA2E2}"/>
          </ac:spMkLst>
        </pc:spChg>
      </pc:sldChg>
      <pc:sldChg chg="new del">
        <pc:chgData name="Teodora Stefana Radu" userId="e9c787dc8ad91944" providerId="LiveId" clId="{A511964F-2BA8-4802-A963-1115C2B98DD2}" dt="2025-01-27T13:19:29.855" v="428" actId="680"/>
        <pc:sldMkLst>
          <pc:docMk/>
          <pc:sldMk cId="2410393839" sldId="261"/>
        </pc:sldMkLst>
      </pc:sldChg>
      <pc:sldChg chg="addSp modSp new del mod">
        <pc:chgData name="Teodora Stefana Radu" userId="e9c787dc8ad91944" providerId="LiveId" clId="{A511964F-2BA8-4802-A963-1115C2B98DD2}" dt="2025-01-27T14:25:46.054" v="1244" actId="2696"/>
        <pc:sldMkLst>
          <pc:docMk/>
          <pc:sldMk cId="2984261992" sldId="261"/>
        </pc:sldMkLst>
      </pc:sldChg>
      <pc:sldChg chg="new del">
        <pc:chgData name="Teodora Stefana Radu" userId="e9c787dc8ad91944" providerId="LiveId" clId="{A511964F-2BA8-4802-A963-1115C2B98DD2}" dt="2025-01-27T13:19:40.152" v="430" actId="680"/>
        <pc:sldMkLst>
          <pc:docMk/>
          <pc:sldMk cId="3027536083" sldId="261"/>
        </pc:sldMkLst>
      </pc:sldChg>
      <pc:sldChg chg="addSp modSp new del mod">
        <pc:chgData name="Teodora Stefana Radu" userId="e9c787dc8ad91944" providerId="LiveId" clId="{A511964F-2BA8-4802-A963-1115C2B98DD2}" dt="2025-01-27T13:30:25.999" v="549" actId="2696"/>
        <pc:sldMkLst>
          <pc:docMk/>
          <pc:sldMk cId="2108256837" sldId="262"/>
        </pc:sldMkLst>
      </pc:sldChg>
      <pc:sldChg chg="modSp new mod modTransition modAnim">
        <pc:chgData name="Teodora Stefana Radu" userId="e9c787dc8ad91944" providerId="LiveId" clId="{A511964F-2BA8-4802-A963-1115C2B98DD2}" dt="2025-02-10T12:00:23.788" v="1650"/>
        <pc:sldMkLst>
          <pc:docMk/>
          <pc:sldMk cId="2380636420" sldId="263"/>
        </pc:sldMkLst>
        <pc:spChg chg="mod">
          <ac:chgData name="Teodora Stefana Radu" userId="e9c787dc8ad91944" providerId="LiveId" clId="{A511964F-2BA8-4802-A963-1115C2B98DD2}" dt="2025-01-27T13:28:36.137" v="530" actId="207"/>
          <ac:spMkLst>
            <pc:docMk/>
            <pc:sldMk cId="2380636420" sldId="263"/>
            <ac:spMk id="2" creationId="{2794123B-BF76-08D4-4507-BF06C797FFB9}"/>
          </ac:spMkLst>
        </pc:spChg>
        <pc:spChg chg="mod">
          <ac:chgData name="Teodora Stefana Radu" userId="e9c787dc8ad91944" providerId="LiveId" clId="{A511964F-2BA8-4802-A963-1115C2B98DD2}" dt="2025-01-27T14:26:10.599" v="1248" actId="14100"/>
          <ac:spMkLst>
            <pc:docMk/>
            <pc:sldMk cId="2380636420" sldId="263"/>
            <ac:spMk id="3" creationId="{A2271C36-F156-FC4C-8437-00282E841642}"/>
          </ac:spMkLst>
        </pc:spChg>
      </pc:sldChg>
      <pc:sldChg chg="addSp delSp modSp add mod modTransition modAnim">
        <pc:chgData name="Teodora Stefana Radu" userId="e9c787dc8ad91944" providerId="LiveId" clId="{A511964F-2BA8-4802-A963-1115C2B98DD2}" dt="2025-02-10T12:00:28.511" v="1651"/>
        <pc:sldMkLst>
          <pc:docMk/>
          <pc:sldMk cId="662815906" sldId="264"/>
        </pc:sldMkLst>
        <pc:spChg chg="add del mod">
          <ac:chgData name="Teodora Stefana Radu" userId="e9c787dc8ad91944" providerId="LiveId" clId="{A511964F-2BA8-4802-A963-1115C2B98DD2}" dt="2025-01-27T13:37:08.117" v="579" actId="14100"/>
          <ac:spMkLst>
            <pc:docMk/>
            <pc:sldMk cId="662815906" sldId="264"/>
            <ac:spMk id="2" creationId="{B61BE3B5-40D1-53D2-95C2-2FCC6D61126A}"/>
          </ac:spMkLst>
        </pc:spChg>
        <pc:spChg chg="mod">
          <ac:chgData name="Teodora Stefana Radu" userId="e9c787dc8ad91944" providerId="LiveId" clId="{A511964F-2BA8-4802-A963-1115C2B98DD2}" dt="2025-01-27T14:26:17.088" v="1250" actId="27636"/>
          <ac:spMkLst>
            <pc:docMk/>
            <pc:sldMk cId="662815906" sldId="264"/>
            <ac:spMk id="3" creationId="{86272025-45C8-5EA0-7C64-FC37026BBBB5}"/>
          </ac:spMkLst>
        </pc:spChg>
      </pc:sldChg>
      <pc:sldChg chg="modSp add del mod">
        <pc:chgData name="Teodora Stefana Radu" userId="e9c787dc8ad91944" providerId="LiveId" clId="{A511964F-2BA8-4802-A963-1115C2B98DD2}" dt="2025-01-27T13:45:09.125" v="656" actId="2696"/>
        <pc:sldMkLst>
          <pc:docMk/>
          <pc:sldMk cId="3644989037" sldId="265"/>
        </pc:sldMkLst>
      </pc:sldChg>
      <pc:sldChg chg="modSp add mod modTransition modAnim">
        <pc:chgData name="Teodora Stefana Radu" userId="e9c787dc8ad91944" providerId="LiveId" clId="{A511964F-2BA8-4802-A963-1115C2B98DD2}" dt="2025-02-10T12:00:35.138" v="1652"/>
        <pc:sldMkLst>
          <pc:docMk/>
          <pc:sldMk cId="1168279656" sldId="266"/>
        </pc:sldMkLst>
        <pc:spChg chg="mod">
          <ac:chgData name="Teodora Stefana Radu" userId="e9c787dc8ad91944" providerId="LiveId" clId="{A511964F-2BA8-4802-A963-1115C2B98DD2}" dt="2025-01-27T14:26:26.027" v="1252" actId="14100"/>
          <ac:spMkLst>
            <pc:docMk/>
            <pc:sldMk cId="1168279656" sldId="266"/>
            <ac:spMk id="3" creationId="{F2EA16E1-4437-318E-F8A6-D7EDC094E003}"/>
          </ac:spMkLst>
        </pc:spChg>
      </pc:sldChg>
      <pc:sldChg chg="modSp add mod modTransition modAnim">
        <pc:chgData name="Teodora Stefana Radu" userId="e9c787dc8ad91944" providerId="LiveId" clId="{A511964F-2BA8-4802-A963-1115C2B98DD2}" dt="2025-02-10T12:00:42.284" v="1653"/>
        <pc:sldMkLst>
          <pc:docMk/>
          <pc:sldMk cId="2094234316" sldId="267"/>
        </pc:sldMkLst>
        <pc:spChg chg="mod">
          <ac:chgData name="Teodora Stefana Radu" userId="e9c787dc8ad91944" providerId="LiveId" clId="{A511964F-2BA8-4802-A963-1115C2B98DD2}" dt="2025-01-27T14:26:36.701" v="1255" actId="27636"/>
          <ac:spMkLst>
            <pc:docMk/>
            <pc:sldMk cId="2094234316" sldId="267"/>
            <ac:spMk id="3" creationId="{A26FB1B9-1A36-9613-830E-622013E54796}"/>
          </ac:spMkLst>
        </pc:spChg>
      </pc:sldChg>
      <pc:sldChg chg="modSp add mod modTransition modAnim">
        <pc:chgData name="Teodora Stefana Radu" userId="e9c787dc8ad91944" providerId="LiveId" clId="{A511964F-2BA8-4802-A963-1115C2B98DD2}" dt="2025-02-10T12:00:47.004" v="1654"/>
        <pc:sldMkLst>
          <pc:docMk/>
          <pc:sldMk cId="1082098933" sldId="268"/>
        </pc:sldMkLst>
        <pc:spChg chg="mod">
          <ac:chgData name="Teodora Stefana Radu" userId="e9c787dc8ad91944" providerId="LiveId" clId="{A511964F-2BA8-4802-A963-1115C2B98DD2}" dt="2025-01-27T14:26:46.287" v="1258" actId="27636"/>
          <ac:spMkLst>
            <pc:docMk/>
            <pc:sldMk cId="1082098933" sldId="268"/>
            <ac:spMk id="3" creationId="{637B66E9-8C57-54DD-6FFB-5D393C00BFA0}"/>
          </ac:spMkLst>
        </pc:spChg>
      </pc:sldChg>
      <pc:sldChg chg="modSp add mod modTransition modAnim">
        <pc:chgData name="Teodora Stefana Radu" userId="e9c787dc8ad91944" providerId="LiveId" clId="{A511964F-2BA8-4802-A963-1115C2B98DD2}" dt="2025-02-10T12:00:53.042" v="1655"/>
        <pc:sldMkLst>
          <pc:docMk/>
          <pc:sldMk cId="2505664137" sldId="269"/>
        </pc:sldMkLst>
        <pc:spChg chg="mod">
          <ac:chgData name="Teodora Stefana Radu" userId="e9c787dc8ad91944" providerId="LiveId" clId="{A511964F-2BA8-4802-A963-1115C2B98DD2}" dt="2025-01-27T14:42:35.371" v="1410" actId="255"/>
          <ac:spMkLst>
            <pc:docMk/>
            <pc:sldMk cId="2505664137" sldId="269"/>
            <ac:spMk id="3" creationId="{1E1D55CC-DD59-BC6F-4713-F229DD1E4BD5}"/>
          </ac:spMkLst>
        </pc:spChg>
      </pc:sldChg>
      <pc:sldChg chg="modSp new mod modTransition modAnim">
        <pc:chgData name="Teodora Stefana Radu" userId="e9c787dc8ad91944" providerId="LiveId" clId="{A511964F-2BA8-4802-A963-1115C2B98DD2}" dt="2025-02-10T12:01:01.304" v="1657"/>
        <pc:sldMkLst>
          <pc:docMk/>
          <pc:sldMk cId="1053760093" sldId="270"/>
        </pc:sldMkLst>
        <pc:spChg chg="mod">
          <ac:chgData name="Teodora Stefana Radu" userId="e9c787dc8ad91944" providerId="LiveId" clId="{A511964F-2BA8-4802-A963-1115C2B98DD2}" dt="2025-01-27T14:27:13.442" v="1266" actId="20577"/>
          <ac:spMkLst>
            <pc:docMk/>
            <pc:sldMk cId="1053760093" sldId="270"/>
            <ac:spMk id="2" creationId="{B34C99DD-D5D4-E2F2-0772-55BFD99F7B54}"/>
          </ac:spMkLst>
        </pc:spChg>
        <pc:spChg chg="mod">
          <ac:chgData name="Teodora Stefana Radu" userId="e9c787dc8ad91944" providerId="LiveId" clId="{A511964F-2BA8-4802-A963-1115C2B98DD2}" dt="2025-01-27T14:42:55.807" v="1412" actId="113"/>
          <ac:spMkLst>
            <pc:docMk/>
            <pc:sldMk cId="1053760093" sldId="270"/>
            <ac:spMk id="3" creationId="{094B77B9-2873-804A-EC0B-839FCB7E2B4B}"/>
          </ac:spMkLst>
        </pc:spChg>
      </pc:sldChg>
      <pc:sldChg chg="modSp add del mod">
        <pc:chgData name="Teodora Stefana Radu" userId="e9c787dc8ad91944" providerId="LiveId" clId="{A511964F-2BA8-4802-A963-1115C2B98DD2}" dt="2025-01-27T14:30:07.521" v="1281" actId="2696"/>
        <pc:sldMkLst>
          <pc:docMk/>
          <pc:sldMk cId="1531079729" sldId="271"/>
        </pc:sldMkLst>
      </pc:sldChg>
      <pc:sldChg chg="modSp add mod modTransition modAnim">
        <pc:chgData name="Teodora Stefana Radu" userId="e9c787dc8ad91944" providerId="LiveId" clId="{A511964F-2BA8-4802-A963-1115C2B98DD2}" dt="2025-02-10T12:01:05.982" v="1658"/>
        <pc:sldMkLst>
          <pc:docMk/>
          <pc:sldMk cId="3641847698" sldId="272"/>
        </pc:sldMkLst>
        <pc:spChg chg="mod">
          <ac:chgData name="Teodora Stefana Radu" userId="e9c787dc8ad91944" providerId="LiveId" clId="{A511964F-2BA8-4802-A963-1115C2B98DD2}" dt="2025-01-27T14:43:03.182" v="1413" actId="113"/>
          <ac:spMkLst>
            <pc:docMk/>
            <pc:sldMk cId="3641847698" sldId="272"/>
            <ac:spMk id="3" creationId="{FD1564C0-5139-6241-E506-DA0FFDB07BBF}"/>
          </ac:spMkLst>
        </pc:spChg>
      </pc:sldChg>
      <pc:sldChg chg="modSp add mod modTransition modAnim">
        <pc:chgData name="Teodora Stefana Radu" userId="e9c787dc8ad91944" providerId="LiveId" clId="{A511964F-2BA8-4802-A963-1115C2B98DD2}" dt="2025-02-10T12:01:32.839" v="1660"/>
        <pc:sldMkLst>
          <pc:docMk/>
          <pc:sldMk cId="587505218" sldId="273"/>
        </pc:sldMkLst>
        <pc:spChg chg="mod">
          <ac:chgData name="Teodora Stefana Radu" userId="e9c787dc8ad91944" providerId="LiveId" clId="{A511964F-2BA8-4802-A963-1115C2B98DD2}" dt="2025-01-27T14:43:12.557" v="1414" actId="255"/>
          <ac:spMkLst>
            <pc:docMk/>
            <pc:sldMk cId="587505218" sldId="273"/>
            <ac:spMk id="3" creationId="{4654F8E1-F6D8-C4BE-F878-F40B6E1F5D98}"/>
          </ac:spMkLst>
        </pc:spChg>
      </pc:sldChg>
      <pc:sldChg chg="modSp add mod modTransition modAnim">
        <pc:chgData name="Teodora Stefana Radu" userId="e9c787dc8ad91944" providerId="LiveId" clId="{A511964F-2BA8-4802-A963-1115C2B98DD2}" dt="2025-02-10T12:07:19.333" v="1688" actId="403"/>
        <pc:sldMkLst>
          <pc:docMk/>
          <pc:sldMk cId="4104938798" sldId="274"/>
        </pc:sldMkLst>
        <pc:spChg chg="mod">
          <ac:chgData name="Teodora Stefana Radu" userId="e9c787dc8ad91944" providerId="LiveId" clId="{A511964F-2BA8-4802-A963-1115C2B98DD2}" dt="2025-02-10T12:07:19.333" v="1688" actId="403"/>
          <ac:spMkLst>
            <pc:docMk/>
            <pc:sldMk cId="4104938798" sldId="274"/>
            <ac:spMk id="3" creationId="{F780218C-7E4E-45D1-A32A-18835F3E0B56}"/>
          </ac:spMkLst>
        </pc:spChg>
      </pc:sldChg>
      <pc:sldChg chg="modSp add mod modTransition modAnim">
        <pc:chgData name="Teodora Stefana Radu" userId="e9c787dc8ad91944" providerId="LiveId" clId="{A511964F-2BA8-4802-A963-1115C2B98DD2}" dt="2025-02-10T12:01:45.493" v="1662"/>
        <pc:sldMkLst>
          <pc:docMk/>
          <pc:sldMk cId="3849351240" sldId="275"/>
        </pc:sldMkLst>
        <pc:spChg chg="mod">
          <ac:chgData name="Teodora Stefana Radu" userId="e9c787dc8ad91944" providerId="LiveId" clId="{A511964F-2BA8-4802-A963-1115C2B98DD2}" dt="2025-01-27T14:31:07.982" v="1287" actId="20577"/>
          <ac:spMkLst>
            <pc:docMk/>
            <pc:sldMk cId="3849351240" sldId="275"/>
            <ac:spMk id="3" creationId="{4910ADAA-C512-7E50-D1B3-3E2381119C01}"/>
          </ac:spMkLst>
        </pc:spChg>
      </pc:sldChg>
      <pc:sldChg chg="modSp add mod modTransition modAnim">
        <pc:chgData name="Teodora Stefana Radu" userId="e9c787dc8ad91944" providerId="LiveId" clId="{A511964F-2BA8-4802-A963-1115C2B98DD2}" dt="2025-02-10T12:07:50.195" v="1695" actId="403"/>
        <pc:sldMkLst>
          <pc:docMk/>
          <pc:sldMk cId="1771017946" sldId="276"/>
        </pc:sldMkLst>
        <pc:spChg chg="mod">
          <ac:chgData name="Teodora Stefana Radu" userId="e9c787dc8ad91944" providerId="LiveId" clId="{A511964F-2BA8-4802-A963-1115C2B98DD2}" dt="2025-02-10T12:07:50.195" v="1695" actId="403"/>
          <ac:spMkLst>
            <pc:docMk/>
            <pc:sldMk cId="1771017946" sldId="276"/>
            <ac:spMk id="3" creationId="{4CD740F3-29F8-12A2-616D-88E1BD6D4119}"/>
          </ac:spMkLst>
        </pc:spChg>
      </pc:sldChg>
      <pc:sldChg chg="modSp add mod modTransition modAnim">
        <pc:chgData name="Teodora Stefana Radu" userId="e9c787dc8ad91944" providerId="LiveId" clId="{A511964F-2BA8-4802-A963-1115C2B98DD2}" dt="2025-02-10T12:07:56.928" v="1699" actId="403"/>
        <pc:sldMkLst>
          <pc:docMk/>
          <pc:sldMk cId="1331723854" sldId="277"/>
        </pc:sldMkLst>
        <pc:spChg chg="mod">
          <ac:chgData name="Teodora Stefana Radu" userId="e9c787dc8ad91944" providerId="LiveId" clId="{A511964F-2BA8-4802-A963-1115C2B98DD2}" dt="2025-02-10T12:07:56.928" v="1699" actId="403"/>
          <ac:spMkLst>
            <pc:docMk/>
            <pc:sldMk cId="1331723854" sldId="277"/>
            <ac:spMk id="3" creationId="{CE89592B-570F-DC44-AC96-674064E4CBFB}"/>
          </ac:spMkLst>
        </pc:spChg>
      </pc:sldChg>
      <pc:sldChg chg="modSp add mod modTransition modAnim">
        <pc:chgData name="Teodora Stefana Radu" userId="e9c787dc8ad91944" providerId="LiveId" clId="{A511964F-2BA8-4802-A963-1115C2B98DD2}" dt="2025-02-10T12:07:42.341" v="1692" actId="404"/>
        <pc:sldMkLst>
          <pc:docMk/>
          <pc:sldMk cId="1333698112" sldId="278"/>
        </pc:sldMkLst>
        <pc:spChg chg="mod">
          <ac:chgData name="Teodora Stefana Radu" userId="e9c787dc8ad91944" providerId="LiveId" clId="{A511964F-2BA8-4802-A963-1115C2B98DD2}" dt="2025-02-10T12:07:42.341" v="1692" actId="404"/>
          <ac:spMkLst>
            <pc:docMk/>
            <pc:sldMk cId="1333698112" sldId="278"/>
            <ac:spMk id="3" creationId="{C82589EF-A71C-CB85-02E5-A641BB8A131C}"/>
          </ac:spMkLst>
        </pc:spChg>
      </pc:sldChg>
      <pc:sldChg chg="modSp add mod modTransition modAnim">
        <pc:chgData name="Teodora Stefana Radu" userId="e9c787dc8ad91944" providerId="LiveId" clId="{A511964F-2BA8-4802-A963-1115C2B98DD2}" dt="2025-02-10T12:02:05.280" v="1667"/>
        <pc:sldMkLst>
          <pc:docMk/>
          <pc:sldMk cId="2727822948" sldId="279"/>
        </pc:sldMkLst>
        <pc:spChg chg="mod">
          <ac:chgData name="Teodora Stefana Radu" userId="e9c787dc8ad91944" providerId="LiveId" clId="{A511964F-2BA8-4802-A963-1115C2B98DD2}" dt="2025-01-27T14:43:43.291" v="1418" actId="113"/>
          <ac:spMkLst>
            <pc:docMk/>
            <pc:sldMk cId="2727822948" sldId="279"/>
            <ac:spMk id="3" creationId="{DE57B87A-5A54-F755-0536-82494303A356}"/>
          </ac:spMkLst>
        </pc:spChg>
      </pc:sldChg>
      <pc:sldChg chg="modSp add mod modTransition modAnim">
        <pc:chgData name="Teodora Stefana Radu" userId="e9c787dc8ad91944" providerId="LiveId" clId="{A511964F-2BA8-4802-A963-1115C2B98DD2}" dt="2025-02-10T12:02:10.733" v="1668"/>
        <pc:sldMkLst>
          <pc:docMk/>
          <pc:sldMk cId="253714572" sldId="280"/>
        </pc:sldMkLst>
        <pc:spChg chg="mod">
          <ac:chgData name="Teodora Stefana Radu" userId="e9c787dc8ad91944" providerId="LiveId" clId="{A511964F-2BA8-4802-A963-1115C2B98DD2}" dt="2025-01-27T14:14:00.047" v="986" actId="14100"/>
          <ac:spMkLst>
            <pc:docMk/>
            <pc:sldMk cId="253714572" sldId="280"/>
            <ac:spMk id="2" creationId="{E5977065-1F68-8B0D-FB2D-AD8E4ED7726A}"/>
          </ac:spMkLst>
        </pc:spChg>
        <pc:spChg chg="mod">
          <ac:chgData name="Teodora Stefana Radu" userId="e9c787dc8ad91944" providerId="LiveId" clId="{A511964F-2BA8-4802-A963-1115C2B98DD2}" dt="2025-01-27T14:14:40.230" v="1003" actId="20577"/>
          <ac:spMkLst>
            <pc:docMk/>
            <pc:sldMk cId="253714572" sldId="280"/>
            <ac:spMk id="3" creationId="{F26BDAD4-A9D8-044B-3DEA-0E07A83E2152}"/>
          </ac:spMkLst>
        </pc:spChg>
      </pc:sldChg>
      <pc:sldChg chg="modSp add mod modTransition modAnim">
        <pc:chgData name="Teodora Stefana Radu" userId="e9c787dc8ad91944" providerId="LiveId" clId="{A511964F-2BA8-4802-A963-1115C2B98DD2}" dt="2025-02-10T12:02:14.942" v="1669"/>
        <pc:sldMkLst>
          <pc:docMk/>
          <pc:sldMk cId="1396527524" sldId="281"/>
        </pc:sldMkLst>
        <pc:spChg chg="mod">
          <ac:chgData name="Teodora Stefana Radu" userId="e9c787dc8ad91944" providerId="LiveId" clId="{A511964F-2BA8-4802-A963-1115C2B98DD2}" dt="2025-01-27T14:34:30.216" v="1327" actId="207"/>
          <ac:spMkLst>
            <pc:docMk/>
            <pc:sldMk cId="1396527524" sldId="281"/>
            <ac:spMk id="3" creationId="{C7979796-926C-E270-73D9-882863BDA4EE}"/>
          </ac:spMkLst>
        </pc:spChg>
      </pc:sldChg>
      <pc:sldChg chg="modSp add mod modTransition modAnim">
        <pc:chgData name="Teodora Stefana Radu" userId="e9c787dc8ad91944" providerId="LiveId" clId="{A511964F-2BA8-4802-A963-1115C2B98DD2}" dt="2025-02-10T12:02:21.343" v="1670"/>
        <pc:sldMkLst>
          <pc:docMk/>
          <pc:sldMk cId="4265648838" sldId="282"/>
        </pc:sldMkLst>
        <pc:spChg chg="mod">
          <ac:chgData name="Teodora Stefana Radu" userId="e9c787dc8ad91944" providerId="LiveId" clId="{A511964F-2BA8-4802-A963-1115C2B98DD2}" dt="2025-01-27T14:34:42.074" v="1332" actId="27636"/>
          <ac:spMkLst>
            <pc:docMk/>
            <pc:sldMk cId="4265648838" sldId="282"/>
            <ac:spMk id="3" creationId="{23B67FBB-E51C-3691-6DA1-84E0DE73ADE5}"/>
          </ac:spMkLst>
        </pc:spChg>
      </pc:sldChg>
      <pc:sldChg chg="modSp add mod modTransition modAnim">
        <pc:chgData name="Teodora Stefana Radu" userId="e9c787dc8ad91944" providerId="LiveId" clId="{A511964F-2BA8-4802-A963-1115C2B98DD2}" dt="2025-02-10T12:02:28.172" v="1671"/>
        <pc:sldMkLst>
          <pc:docMk/>
          <pc:sldMk cId="2424623311" sldId="283"/>
        </pc:sldMkLst>
        <pc:spChg chg="mod">
          <ac:chgData name="Teodora Stefana Radu" userId="e9c787dc8ad91944" providerId="LiveId" clId="{A511964F-2BA8-4802-A963-1115C2B98DD2}" dt="2025-01-27T14:44:07.809" v="1422" actId="20577"/>
          <ac:spMkLst>
            <pc:docMk/>
            <pc:sldMk cId="2424623311" sldId="283"/>
            <ac:spMk id="3" creationId="{020C05D7-D1B3-0AF2-0A19-AE74C8BB5CC7}"/>
          </ac:spMkLst>
        </pc:spChg>
      </pc:sldChg>
      <pc:sldChg chg="modSp add mod modTransition modAnim">
        <pc:chgData name="Teodora Stefana Radu" userId="e9c787dc8ad91944" providerId="LiveId" clId="{A511964F-2BA8-4802-A963-1115C2B98DD2}" dt="2025-02-10T12:02:34.561" v="1672"/>
        <pc:sldMkLst>
          <pc:docMk/>
          <pc:sldMk cId="1550221906" sldId="284"/>
        </pc:sldMkLst>
        <pc:spChg chg="mod">
          <ac:chgData name="Teodora Stefana Radu" userId="e9c787dc8ad91944" providerId="LiveId" clId="{A511964F-2BA8-4802-A963-1115C2B98DD2}" dt="2025-01-27T14:39:23.786" v="1394" actId="255"/>
          <ac:spMkLst>
            <pc:docMk/>
            <pc:sldMk cId="1550221906" sldId="284"/>
            <ac:spMk id="3" creationId="{1AA32FB7-02B8-1799-C845-D7367A2F863A}"/>
          </ac:spMkLst>
        </pc:spChg>
      </pc:sldChg>
      <pc:sldChg chg="modSp add mod modTransition modAnim">
        <pc:chgData name="Teodora Stefana Radu" userId="e9c787dc8ad91944" providerId="LiveId" clId="{A511964F-2BA8-4802-A963-1115C2B98DD2}" dt="2025-02-10T12:02:40.364" v="1673"/>
        <pc:sldMkLst>
          <pc:docMk/>
          <pc:sldMk cId="4211724733" sldId="285"/>
        </pc:sldMkLst>
        <pc:spChg chg="mod">
          <ac:chgData name="Teodora Stefana Radu" userId="e9c787dc8ad91944" providerId="LiveId" clId="{A511964F-2BA8-4802-A963-1115C2B98DD2}" dt="2025-01-27T14:38:14.089" v="1382" actId="113"/>
          <ac:spMkLst>
            <pc:docMk/>
            <pc:sldMk cId="4211724733" sldId="285"/>
            <ac:spMk id="3" creationId="{06AF1D05-CFB8-319B-158B-1F46994F4298}"/>
          </ac:spMkLst>
        </pc:spChg>
      </pc:sldChg>
      <pc:sldChg chg="modSp add mod modTransition modAnim">
        <pc:chgData name="Teodora Stefana Radu" userId="e9c787dc8ad91944" providerId="LiveId" clId="{A511964F-2BA8-4802-A963-1115C2B98DD2}" dt="2025-02-10T12:02:48.211" v="1675"/>
        <pc:sldMkLst>
          <pc:docMk/>
          <pc:sldMk cId="4204047544" sldId="286"/>
        </pc:sldMkLst>
        <pc:spChg chg="mod">
          <ac:chgData name="Teodora Stefana Radu" userId="e9c787dc8ad91944" providerId="LiveId" clId="{A511964F-2BA8-4802-A963-1115C2B98DD2}" dt="2025-01-27T14:38:01.769" v="1378" actId="113"/>
          <ac:spMkLst>
            <pc:docMk/>
            <pc:sldMk cId="4204047544" sldId="286"/>
            <ac:spMk id="3" creationId="{7DDB75DA-53C4-308F-3FE5-21BF8209AFC9}"/>
          </ac:spMkLst>
        </pc:spChg>
      </pc:sldChg>
      <pc:sldChg chg="modSp add mod modTransition modAnim">
        <pc:chgData name="Teodora Stefana Radu" userId="e9c787dc8ad91944" providerId="LiveId" clId="{A511964F-2BA8-4802-A963-1115C2B98DD2}" dt="2025-02-10T12:03:30.090" v="1679"/>
        <pc:sldMkLst>
          <pc:docMk/>
          <pc:sldMk cId="741091641" sldId="287"/>
        </pc:sldMkLst>
        <pc:spChg chg="mod">
          <ac:chgData name="Teodora Stefana Radu" userId="e9c787dc8ad91944" providerId="LiveId" clId="{A511964F-2BA8-4802-A963-1115C2B98DD2}" dt="2025-02-10T12:03:23.005" v="1678" actId="27636"/>
          <ac:spMkLst>
            <pc:docMk/>
            <pc:sldMk cId="741091641" sldId="287"/>
            <ac:spMk id="3" creationId="{17467D97-A88A-1D54-F4FB-5BE877181C29}"/>
          </ac:spMkLst>
        </pc:spChg>
      </pc:sldChg>
      <pc:sldChg chg="modSp add mod modTransition modAnim">
        <pc:chgData name="Teodora Stefana Radu" userId="e9c787dc8ad91944" providerId="LiveId" clId="{A511964F-2BA8-4802-A963-1115C2B98DD2}" dt="2025-02-10T12:03:36.482" v="1680"/>
        <pc:sldMkLst>
          <pc:docMk/>
          <pc:sldMk cId="3533278847" sldId="288"/>
        </pc:sldMkLst>
        <pc:spChg chg="mod">
          <ac:chgData name="Teodora Stefana Radu" userId="e9c787dc8ad91944" providerId="LiveId" clId="{A511964F-2BA8-4802-A963-1115C2B98DD2}" dt="2025-01-27T14:39:04.109" v="1393" actId="14100"/>
          <ac:spMkLst>
            <pc:docMk/>
            <pc:sldMk cId="3533278847" sldId="288"/>
            <ac:spMk id="3" creationId="{116C60A3-ECEE-63A2-A51B-89DD0B539194}"/>
          </ac:spMkLst>
        </pc:spChg>
      </pc:sldChg>
      <pc:sldChg chg="modSp add mod modTransition modAnim">
        <pc:chgData name="Teodora Stefana Radu" userId="e9c787dc8ad91944" providerId="LiveId" clId="{A511964F-2BA8-4802-A963-1115C2B98DD2}" dt="2025-02-10T12:03:41.634" v="1681"/>
        <pc:sldMkLst>
          <pc:docMk/>
          <pc:sldMk cId="1275786639" sldId="289"/>
        </pc:sldMkLst>
        <pc:spChg chg="mod">
          <ac:chgData name="Teodora Stefana Radu" userId="e9c787dc8ad91944" providerId="LiveId" clId="{A511964F-2BA8-4802-A963-1115C2B98DD2}" dt="2025-01-27T14:38:36.610" v="1387" actId="113"/>
          <ac:spMkLst>
            <pc:docMk/>
            <pc:sldMk cId="1275786639" sldId="289"/>
            <ac:spMk id="3" creationId="{DFC37A72-EA26-8DEE-94FD-302B6E535C9E}"/>
          </ac:spMkLst>
        </pc:spChg>
      </pc:sldChg>
      <pc:sldChg chg="modSp add mod modTransition modAnim">
        <pc:chgData name="Teodora Stefana Radu" userId="e9c787dc8ad91944" providerId="LiveId" clId="{A511964F-2BA8-4802-A963-1115C2B98DD2}" dt="2025-02-10T12:12:11.043" v="1703"/>
        <pc:sldMkLst>
          <pc:docMk/>
          <pc:sldMk cId="3147753059" sldId="290"/>
        </pc:sldMkLst>
        <pc:spChg chg="mod">
          <ac:chgData name="Teodora Stefana Radu" userId="e9c787dc8ad91944" providerId="LiveId" clId="{A511964F-2BA8-4802-A963-1115C2B98DD2}" dt="2025-01-27T14:41:24.256" v="1409" actId="27636"/>
          <ac:spMkLst>
            <pc:docMk/>
            <pc:sldMk cId="3147753059" sldId="290"/>
            <ac:spMk id="3" creationId="{4D443EBB-FE16-FBD0-D48E-7665DF9F3256}"/>
          </ac:spMkLst>
        </pc:spChg>
      </pc:sldChg>
      <pc:sldChg chg="delSp modSp new mod modTransition modAnim">
        <pc:chgData name="Teodora Stefana Radu" userId="e9c787dc8ad91944" providerId="LiveId" clId="{A511964F-2BA8-4802-A963-1115C2B98DD2}" dt="2025-02-10T12:00:03.151" v="1646"/>
        <pc:sldMkLst>
          <pc:docMk/>
          <pc:sldMk cId="3704058621" sldId="291"/>
        </pc:sldMkLst>
        <pc:spChg chg="mod">
          <ac:chgData name="Teodora Stefana Radu" userId="e9c787dc8ad91944" providerId="LiveId" clId="{A511964F-2BA8-4802-A963-1115C2B98DD2}" dt="2025-01-27T14:25:37.298" v="1243" actId="27636"/>
          <ac:spMkLst>
            <pc:docMk/>
            <pc:sldMk cId="3704058621" sldId="291"/>
            <ac:spMk id="3" creationId="{818971A4-9E92-F4C3-3D53-CD2BDE95E7A4}"/>
          </ac:spMkLst>
        </pc:spChg>
      </pc:sldChg>
      <pc:sldChg chg="modSp add mod modTransition modAnim">
        <pc:chgData name="Teodora Stefana Radu" userId="e9c787dc8ad91944" providerId="LiveId" clId="{A511964F-2BA8-4802-A963-1115C2B98DD2}" dt="2025-02-10T12:02:01.834" v="1666"/>
        <pc:sldMkLst>
          <pc:docMk/>
          <pc:sldMk cId="1538636505" sldId="292"/>
        </pc:sldMkLst>
        <pc:spChg chg="mod">
          <ac:chgData name="Teodora Stefana Radu" userId="e9c787dc8ad91944" providerId="LiveId" clId="{A511964F-2BA8-4802-A963-1115C2B98DD2}" dt="2025-01-27T14:43:29.137" v="1415" actId="20577"/>
          <ac:spMkLst>
            <pc:docMk/>
            <pc:sldMk cId="1538636505" sldId="292"/>
            <ac:spMk id="3" creationId="{7F48452D-E16F-80E6-BFDF-C9F539FEDB85}"/>
          </ac:spMkLst>
        </pc:spChg>
      </pc:sldChg>
      <pc:sldChg chg="modSp add mod modTransition modAnim">
        <pc:chgData name="Teodora Stefana Radu" userId="e9c787dc8ad91944" providerId="LiveId" clId="{A511964F-2BA8-4802-A963-1115C2B98DD2}" dt="2025-02-10T12:02:44.215" v="1674"/>
        <pc:sldMkLst>
          <pc:docMk/>
          <pc:sldMk cId="3101686628" sldId="293"/>
        </pc:sldMkLst>
        <pc:spChg chg="mod">
          <ac:chgData name="Teodora Stefana Radu" userId="e9c787dc8ad91944" providerId="LiveId" clId="{A511964F-2BA8-4802-A963-1115C2B98DD2}" dt="2025-01-27T14:38:08.598" v="1380" actId="113"/>
          <ac:spMkLst>
            <pc:docMk/>
            <pc:sldMk cId="3101686628" sldId="293"/>
            <ac:spMk id="3" creationId="{67BBF797-1C67-15F6-933E-A3805C481DBE}"/>
          </ac:spMkLst>
        </pc:spChg>
      </pc:sldChg>
      <pc:sldChg chg="modSp add mod modAnim">
        <pc:chgData name="Teodora Stefana Radu" userId="e9c787dc8ad91944" providerId="LiveId" clId="{A511964F-2BA8-4802-A963-1115C2B98DD2}" dt="2025-02-10T12:00:12.586" v="1647"/>
        <pc:sldMkLst>
          <pc:docMk/>
          <pc:sldMk cId="272624949" sldId="294"/>
        </pc:sldMkLst>
        <pc:spChg chg="mod">
          <ac:chgData name="Teodora Stefana Radu" userId="e9c787dc8ad91944" providerId="LiveId" clId="{A511964F-2BA8-4802-A963-1115C2B98DD2}" dt="2025-02-10T11:57:31.134" v="1618" actId="27636"/>
          <ac:spMkLst>
            <pc:docMk/>
            <pc:sldMk cId="272624949" sldId="294"/>
            <ac:spMk id="3" creationId="{A7A9E906-2A31-6CB6-4930-F6F911AAF0E5}"/>
          </ac:spMkLst>
        </pc:spChg>
      </pc:sldChg>
      <pc:sldChg chg="modSp add mod modAnim">
        <pc:chgData name="Teodora Stefana Radu" userId="e9c787dc8ad91944" providerId="LiveId" clId="{A511964F-2BA8-4802-A963-1115C2B98DD2}" dt="2025-02-10T12:00:16.986" v="1648"/>
        <pc:sldMkLst>
          <pc:docMk/>
          <pc:sldMk cId="3793485321" sldId="295"/>
        </pc:sldMkLst>
        <pc:spChg chg="mod">
          <ac:chgData name="Teodora Stefana Radu" userId="e9c787dc8ad91944" providerId="LiveId" clId="{A511964F-2BA8-4802-A963-1115C2B98DD2}" dt="2025-02-10T11:58:14.805" v="1630" actId="403"/>
          <ac:spMkLst>
            <pc:docMk/>
            <pc:sldMk cId="3793485321" sldId="295"/>
            <ac:spMk id="3" creationId="{AE41AFCD-7444-DDDE-6ECD-CC9F4F992D5C}"/>
          </ac:spMkLst>
        </pc:spChg>
      </pc:sldChg>
      <pc:sldMasterChg chg="modTransition modSldLayout">
        <pc:chgData name="Teodora Stefana Radu" userId="e9c787dc8ad91944" providerId="LiveId" clId="{A511964F-2BA8-4802-A963-1115C2B98DD2}" dt="2025-01-26T12:00:16.581" v="389"/>
        <pc:sldMasterMkLst>
          <pc:docMk/>
          <pc:sldMasterMk cId="2673226838" sldId="2147483756"/>
        </pc:sldMasterMkLst>
        <pc:sldLayoutChg chg="modTransition">
          <pc:chgData name="Teodora Stefana Radu" userId="e9c787dc8ad91944" providerId="LiveId" clId="{A511964F-2BA8-4802-A963-1115C2B98DD2}" dt="2025-01-26T12:00:16.581" v="389"/>
          <pc:sldLayoutMkLst>
            <pc:docMk/>
            <pc:sldMasterMk cId="2673226838" sldId="2147483756"/>
            <pc:sldLayoutMk cId="1466659101" sldId="2147483757"/>
          </pc:sldLayoutMkLst>
        </pc:sldLayoutChg>
        <pc:sldLayoutChg chg="modTransition">
          <pc:chgData name="Teodora Stefana Radu" userId="e9c787dc8ad91944" providerId="LiveId" clId="{A511964F-2BA8-4802-A963-1115C2B98DD2}" dt="2025-01-26T12:00:16.581" v="389"/>
          <pc:sldLayoutMkLst>
            <pc:docMk/>
            <pc:sldMasterMk cId="2673226838" sldId="2147483756"/>
            <pc:sldLayoutMk cId="3342881845" sldId="2147483758"/>
          </pc:sldLayoutMkLst>
        </pc:sldLayoutChg>
        <pc:sldLayoutChg chg="modTransition">
          <pc:chgData name="Teodora Stefana Radu" userId="e9c787dc8ad91944" providerId="LiveId" clId="{A511964F-2BA8-4802-A963-1115C2B98DD2}" dt="2025-01-26T12:00:16.581" v="389"/>
          <pc:sldLayoutMkLst>
            <pc:docMk/>
            <pc:sldMasterMk cId="2673226838" sldId="2147483756"/>
            <pc:sldLayoutMk cId="1996861440" sldId="2147483759"/>
          </pc:sldLayoutMkLst>
        </pc:sldLayoutChg>
        <pc:sldLayoutChg chg="modTransition">
          <pc:chgData name="Teodora Stefana Radu" userId="e9c787dc8ad91944" providerId="LiveId" clId="{A511964F-2BA8-4802-A963-1115C2B98DD2}" dt="2025-01-26T12:00:16.581" v="389"/>
          <pc:sldLayoutMkLst>
            <pc:docMk/>
            <pc:sldMasterMk cId="2673226838" sldId="2147483756"/>
            <pc:sldLayoutMk cId="2255345982" sldId="2147483760"/>
          </pc:sldLayoutMkLst>
        </pc:sldLayoutChg>
        <pc:sldLayoutChg chg="modTransition">
          <pc:chgData name="Teodora Stefana Radu" userId="e9c787dc8ad91944" providerId="LiveId" clId="{A511964F-2BA8-4802-A963-1115C2B98DD2}" dt="2025-01-26T12:00:16.581" v="389"/>
          <pc:sldLayoutMkLst>
            <pc:docMk/>
            <pc:sldMasterMk cId="2673226838" sldId="2147483756"/>
            <pc:sldLayoutMk cId="4235686200" sldId="2147483761"/>
          </pc:sldLayoutMkLst>
        </pc:sldLayoutChg>
        <pc:sldLayoutChg chg="modTransition">
          <pc:chgData name="Teodora Stefana Radu" userId="e9c787dc8ad91944" providerId="LiveId" clId="{A511964F-2BA8-4802-A963-1115C2B98DD2}" dt="2025-01-26T12:00:16.581" v="389"/>
          <pc:sldLayoutMkLst>
            <pc:docMk/>
            <pc:sldMasterMk cId="2673226838" sldId="2147483756"/>
            <pc:sldLayoutMk cId="1158337104" sldId="2147483762"/>
          </pc:sldLayoutMkLst>
        </pc:sldLayoutChg>
        <pc:sldLayoutChg chg="modTransition">
          <pc:chgData name="Teodora Stefana Radu" userId="e9c787dc8ad91944" providerId="LiveId" clId="{A511964F-2BA8-4802-A963-1115C2B98DD2}" dt="2025-01-26T12:00:16.581" v="389"/>
          <pc:sldLayoutMkLst>
            <pc:docMk/>
            <pc:sldMasterMk cId="2673226838" sldId="2147483756"/>
            <pc:sldLayoutMk cId="1390499838" sldId="2147483763"/>
          </pc:sldLayoutMkLst>
        </pc:sldLayoutChg>
        <pc:sldLayoutChg chg="modTransition">
          <pc:chgData name="Teodora Stefana Radu" userId="e9c787dc8ad91944" providerId="LiveId" clId="{A511964F-2BA8-4802-A963-1115C2B98DD2}" dt="2025-01-26T12:00:16.581" v="389"/>
          <pc:sldLayoutMkLst>
            <pc:docMk/>
            <pc:sldMasterMk cId="2673226838" sldId="2147483756"/>
            <pc:sldLayoutMk cId="4125341085" sldId="2147483764"/>
          </pc:sldLayoutMkLst>
        </pc:sldLayoutChg>
        <pc:sldLayoutChg chg="modTransition">
          <pc:chgData name="Teodora Stefana Radu" userId="e9c787dc8ad91944" providerId="LiveId" clId="{A511964F-2BA8-4802-A963-1115C2B98DD2}" dt="2025-01-26T12:00:16.581" v="389"/>
          <pc:sldLayoutMkLst>
            <pc:docMk/>
            <pc:sldMasterMk cId="2673226838" sldId="2147483756"/>
            <pc:sldLayoutMk cId="2755985710" sldId="2147483765"/>
          </pc:sldLayoutMkLst>
        </pc:sldLayoutChg>
        <pc:sldLayoutChg chg="modTransition">
          <pc:chgData name="Teodora Stefana Radu" userId="e9c787dc8ad91944" providerId="LiveId" clId="{A511964F-2BA8-4802-A963-1115C2B98DD2}" dt="2025-01-26T12:00:16.581" v="389"/>
          <pc:sldLayoutMkLst>
            <pc:docMk/>
            <pc:sldMasterMk cId="2673226838" sldId="2147483756"/>
            <pc:sldLayoutMk cId="70234605" sldId="2147483766"/>
          </pc:sldLayoutMkLst>
        </pc:sldLayoutChg>
        <pc:sldLayoutChg chg="modTransition">
          <pc:chgData name="Teodora Stefana Radu" userId="e9c787dc8ad91944" providerId="LiveId" clId="{A511964F-2BA8-4802-A963-1115C2B98DD2}" dt="2025-01-26T12:00:16.581" v="389"/>
          <pc:sldLayoutMkLst>
            <pc:docMk/>
            <pc:sldMasterMk cId="2673226838" sldId="2147483756"/>
            <pc:sldLayoutMk cId="3314115917" sldId="2147483767"/>
          </pc:sldLayoutMkLst>
        </pc:sldLayoutChg>
        <pc:sldLayoutChg chg="modTransition">
          <pc:chgData name="Teodora Stefana Radu" userId="e9c787dc8ad91944" providerId="LiveId" clId="{A511964F-2BA8-4802-A963-1115C2B98DD2}" dt="2025-01-26T12:00:16.581" v="389"/>
          <pc:sldLayoutMkLst>
            <pc:docMk/>
            <pc:sldMasterMk cId="2673226838" sldId="2147483756"/>
            <pc:sldLayoutMk cId="1882965286" sldId="2147483768"/>
          </pc:sldLayoutMkLst>
        </pc:sldLayoutChg>
        <pc:sldLayoutChg chg="modTransition">
          <pc:chgData name="Teodora Stefana Radu" userId="e9c787dc8ad91944" providerId="LiveId" clId="{A511964F-2BA8-4802-A963-1115C2B98DD2}" dt="2025-01-26T12:00:16.581" v="389"/>
          <pc:sldLayoutMkLst>
            <pc:docMk/>
            <pc:sldMasterMk cId="2673226838" sldId="2147483756"/>
            <pc:sldLayoutMk cId="722708916" sldId="2147483769"/>
          </pc:sldLayoutMkLst>
        </pc:sldLayoutChg>
        <pc:sldLayoutChg chg="modTransition">
          <pc:chgData name="Teodora Stefana Radu" userId="e9c787dc8ad91944" providerId="LiveId" clId="{A511964F-2BA8-4802-A963-1115C2B98DD2}" dt="2025-01-26T12:00:16.581" v="389"/>
          <pc:sldLayoutMkLst>
            <pc:docMk/>
            <pc:sldMasterMk cId="2673226838" sldId="2147483756"/>
            <pc:sldLayoutMk cId="3840575543" sldId="2147483770"/>
          </pc:sldLayoutMkLst>
        </pc:sldLayoutChg>
        <pc:sldLayoutChg chg="modTransition">
          <pc:chgData name="Teodora Stefana Radu" userId="e9c787dc8ad91944" providerId="LiveId" clId="{A511964F-2BA8-4802-A963-1115C2B98DD2}" dt="2025-01-26T12:00:16.581" v="389"/>
          <pc:sldLayoutMkLst>
            <pc:docMk/>
            <pc:sldMasterMk cId="2673226838" sldId="2147483756"/>
            <pc:sldLayoutMk cId="4161644425" sldId="2147483771"/>
          </pc:sldLayoutMkLst>
        </pc:sldLayoutChg>
        <pc:sldLayoutChg chg="modTransition">
          <pc:chgData name="Teodora Stefana Radu" userId="e9c787dc8ad91944" providerId="LiveId" clId="{A511964F-2BA8-4802-A963-1115C2B98DD2}" dt="2025-01-26T12:00:16.581" v="389"/>
          <pc:sldLayoutMkLst>
            <pc:docMk/>
            <pc:sldMasterMk cId="2673226838" sldId="2147483756"/>
            <pc:sldLayoutMk cId="3039247013" sldId="2147483772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B6D0E-6C17-4DD8-840C-8003E76C7028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0B4F320-4F37-46B0-BC95-D551F9D2B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659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000">
        <p:split orient="vert"/>
        <p:sndAc>
          <p:stSnd>
            <p:snd r:embed="rId1" name="breeze.wav"/>
          </p:stSnd>
        </p:sndAc>
      </p:transition>
    </mc:Choice>
    <mc:Fallback xmlns="">
      <p:transition spd="slow" advClick="0" advTm="2000">
        <p:split orient="vert"/>
        <p:sndAc>
          <p:stSnd>
            <p:snd r:embed="rId3" name="breeze.wav"/>
          </p:stSnd>
        </p:sndAc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B6D0E-6C17-4DD8-840C-8003E76C7028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0B4F320-4F37-46B0-BC95-D551F9D2B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34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000">
        <p:split orient="vert"/>
        <p:sndAc>
          <p:stSnd>
            <p:snd r:embed="rId1" name="breeze.wav"/>
          </p:stSnd>
        </p:sndAc>
      </p:transition>
    </mc:Choice>
    <mc:Fallback xmlns="">
      <p:transition spd="slow" advClick="0" advTm="2000">
        <p:split orient="vert"/>
        <p:sndAc>
          <p:stSnd>
            <p:snd r:embed="rId3" name="breeze.wav"/>
          </p:stSnd>
        </p:sndAc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B6D0E-6C17-4DD8-840C-8003E76C7028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0B4F320-4F37-46B0-BC95-D551F9D2B4F7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14115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000">
        <p:split orient="vert"/>
        <p:sndAc>
          <p:stSnd>
            <p:snd r:embed="rId1" name="breeze.wav"/>
          </p:stSnd>
        </p:sndAc>
      </p:transition>
    </mc:Choice>
    <mc:Fallback xmlns="">
      <p:transition spd="slow" advClick="0" advTm="2000">
        <p:split orient="vert"/>
        <p:sndAc>
          <p:stSnd>
            <p:snd r:embed="rId3" name="breeze.wav"/>
          </p:stSnd>
        </p:sndAc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B6D0E-6C17-4DD8-840C-8003E76C7028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0B4F320-4F37-46B0-BC95-D551F9D2B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965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000">
        <p:split orient="vert"/>
        <p:sndAc>
          <p:stSnd>
            <p:snd r:embed="rId1" name="breeze.wav"/>
          </p:stSnd>
        </p:sndAc>
      </p:transition>
    </mc:Choice>
    <mc:Fallback xmlns="">
      <p:transition spd="slow" advClick="0" advTm="2000">
        <p:split orient="vert"/>
        <p:sndAc>
          <p:stSnd>
            <p:snd r:embed="rId3" name="breeze.wav"/>
          </p:stSnd>
        </p:sndAc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B6D0E-6C17-4DD8-840C-8003E76C7028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0B4F320-4F37-46B0-BC95-D551F9D2B4F7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22708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000">
        <p:split orient="vert"/>
        <p:sndAc>
          <p:stSnd>
            <p:snd r:embed="rId1" name="breeze.wav"/>
          </p:stSnd>
        </p:sndAc>
      </p:transition>
    </mc:Choice>
    <mc:Fallback xmlns="">
      <p:transition spd="slow" advClick="0" advTm="2000">
        <p:split orient="vert"/>
        <p:sndAc>
          <p:stSnd>
            <p:snd r:embed="rId3" name="breeze.wav"/>
          </p:stSnd>
        </p:sndAc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B6D0E-6C17-4DD8-840C-8003E76C7028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0B4F320-4F37-46B0-BC95-D551F9D2B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575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000">
        <p:split orient="vert"/>
        <p:sndAc>
          <p:stSnd>
            <p:snd r:embed="rId1" name="breeze.wav"/>
          </p:stSnd>
        </p:sndAc>
      </p:transition>
    </mc:Choice>
    <mc:Fallback xmlns="">
      <p:transition spd="slow" advClick="0" advTm="2000">
        <p:split orient="vert"/>
        <p:sndAc>
          <p:stSnd>
            <p:snd r:embed="rId3" name="breeze.wav"/>
          </p:stSnd>
        </p:sndAc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B6D0E-6C17-4DD8-840C-8003E76C7028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4F320-4F37-46B0-BC95-D551F9D2B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644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000">
        <p:split orient="vert"/>
        <p:sndAc>
          <p:stSnd>
            <p:snd r:embed="rId1" name="breeze.wav"/>
          </p:stSnd>
        </p:sndAc>
      </p:transition>
    </mc:Choice>
    <mc:Fallback xmlns="">
      <p:transition spd="slow" advClick="0" advTm="2000">
        <p:split orient="vert"/>
        <p:sndAc>
          <p:stSnd>
            <p:snd r:embed="rId3" name="breeze.wav"/>
          </p:stSnd>
        </p:sndAc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B6D0E-6C17-4DD8-840C-8003E76C7028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4F320-4F37-46B0-BC95-D551F9D2B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247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000">
        <p:split orient="vert"/>
        <p:sndAc>
          <p:stSnd>
            <p:snd r:embed="rId1" name="breeze.wav"/>
          </p:stSnd>
        </p:sndAc>
      </p:transition>
    </mc:Choice>
    <mc:Fallback xmlns="">
      <p:transition spd="slow" advClick="0" advTm="2000">
        <p:split orient="vert"/>
        <p:sndAc>
          <p:stSnd>
            <p:snd r:embed="rId3" name="breeze.wav"/>
          </p:stSnd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B6D0E-6C17-4DD8-840C-8003E76C7028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4F320-4F37-46B0-BC95-D551F9D2B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881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000">
        <p:split orient="vert"/>
        <p:sndAc>
          <p:stSnd>
            <p:snd r:embed="rId1" name="breeze.wav"/>
          </p:stSnd>
        </p:sndAc>
      </p:transition>
    </mc:Choice>
    <mc:Fallback xmlns="">
      <p:transition spd="slow" advClick="0" advTm="2000">
        <p:split orient="vert"/>
        <p:sndAc>
          <p:stSnd>
            <p:snd r:embed="rId3" name="breeze.wav"/>
          </p:stSnd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B6D0E-6C17-4DD8-840C-8003E76C7028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0B4F320-4F37-46B0-BC95-D551F9D2B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861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000">
        <p:split orient="vert"/>
        <p:sndAc>
          <p:stSnd>
            <p:snd r:embed="rId1" name="breeze.wav"/>
          </p:stSnd>
        </p:sndAc>
      </p:transition>
    </mc:Choice>
    <mc:Fallback xmlns="">
      <p:transition spd="slow" advClick="0" advTm="2000">
        <p:split orient="vert"/>
        <p:sndAc>
          <p:stSnd>
            <p:snd r:embed="rId3" name="breeze.wav"/>
          </p:stSnd>
        </p:sndAc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B6D0E-6C17-4DD8-840C-8003E76C7028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0B4F320-4F37-46B0-BC95-D551F9D2B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345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000">
        <p:split orient="vert"/>
        <p:sndAc>
          <p:stSnd>
            <p:snd r:embed="rId1" name="breeze.wav"/>
          </p:stSnd>
        </p:sndAc>
      </p:transition>
    </mc:Choice>
    <mc:Fallback xmlns="">
      <p:transition spd="slow" advClick="0" advTm="2000">
        <p:split orient="vert"/>
        <p:sndAc>
          <p:stSnd>
            <p:snd r:embed="rId3" name="breeze.wav"/>
          </p:stSnd>
        </p:sndAc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B6D0E-6C17-4DD8-840C-8003E76C7028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0B4F320-4F37-46B0-BC95-D551F9D2B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686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000">
        <p:split orient="vert"/>
        <p:sndAc>
          <p:stSnd>
            <p:snd r:embed="rId1" name="breeze.wav"/>
          </p:stSnd>
        </p:sndAc>
      </p:transition>
    </mc:Choice>
    <mc:Fallback xmlns="">
      <p:transition spd="slow" advClick="0" advTm="2000">
        <p:split orient="vert"/>
        <p:sndAc>
          <p:stSnd>
            <p:snd r:embed="rId3" name="breeze.wav"/>
          </p:stSnd>
        </p:sndAc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B6D0E-6C17-4DD8-840C-8003E76C7028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4F320-4F37-46B0-BC95-D551F9D2B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337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000">
        <p:split orient="vert"/>
        <p:sndAc>
          <p:stSnd>
            <p:snd r:embed="rId1" name="breeze.wav"/>
          </p:stSnd>
        </p:sndAc>
      </p:transition>
    </mc:Choice>
    <mc:Fallback xmlns="">
      <p:transition spd="slow" advClick="0" advTm="2000">
        <p:split orient="vert"/>
        <p:sndAc>
          <p:stSnd>
            <p:snd r:embed="rId3" name="breeze.wav"/>
          </p:stSnd>
        </p:sndAc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B6D0E-6C17-4DD8-840C-8003E76C7028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4F320-4F37-46B0-BC95-D551F9D2B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499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000">
        <p:split orient="vert"/>
        <p:sndAc>
          <p:stSnd>
            <p:snd r:embed="rId1" name="breeze.wav"/>
          </p:stSnd>
        </p:sndAc>
      </p:transition>
    </mc:Choice>
    <mc:Fallback xmlns="">
      <p:transition spd="slow" advClick="0" advTm="2000">
        <p:split orient="vert"/>
        <p:sndAc>
          <p:stSnd>
            <p:snd r:embed="rId3" name="breeze.wav"/>
          </p:stSnd>
        </p:sndAc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B6D0E-6C17-4DD8-840C-8003E76C7028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4F320-4F37-46B0-BC95-D551F9D2B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341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000">
        <p:split orient="vert"/>
        <p:sndAc>
          <p:stSnd>
            <p:snd r:embed="rId1" name="breeze.wav"/>
          </p:stSnd>
        </p:sndAc>
      </p:transition>
    </mc:Choice>
    <mc:Fallback xmlns="">
      <p:transition spd="slow" advClick="0" advTm="2000">
        <p:split orient="vert"/>
        <p:sndAc>
          <p:stSnd>
            <p:snd r:embed="rId3" name="breeze.wav"/>
          </p:stSnd>
        </p:sndAc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B6D0E-6C17-4DD8-840C-8003E76C7028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0B4F320-4F37-46B0-BC95-D551F9D2B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985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000">
        <p:split orient="vert"/>
        <p:sndAc>
          <p:stSnd>
            <p:snd r:embed="rId1" name="breeze.wav"/>
          </p:stSnd>
        </p:sndAc>
      </p:transition>
    </mc:Choice>
    <mc:Fallback xmlns="">
      <p:transition spd="slow" advClick="0" advTm="2000">
        <p:split orient="vert"/>
        <p:sndAc>
          <p:stSnd>
            <p:snd r:embed="rId3" name="breeze.wav"/>
          </p:stSnd>
        </p:sndAc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audio" Target="../media/audio1.wav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FB6D0E-6C17-4DD8-840C-8003E76C7028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0B4F320-4F37-46B0-BC95-D551F9D2B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226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  <p:sldLayoutId id="2147483768" r:id="rId12"/>
    <p:sldLayoutId id="2147483769" r:id="rId13"/>
    <p:sldLayoutId id="2147483770" r:id="rId14"/>
    <p:sldLayoutId id="2147483771" r:id="rId15"/>
    <p:sldLayoutId id="2147483772" r:id="rId16"/>
  </p:sldLayoutIdLst>
  <mc:AlternateContent xmlns:mc="http://schemas.openxmlformats.org/markup-compatibility/2006" xmlns:p14="http://schemas.microsoft.com/office/powerpoint/2010/main">
    <mc:Choice Requires="p14">
      <p:transition spd="slow" p14:dur="1500" advClick="0" advTm="2000">
        <p:split orient="vert"/>
        <p:sndAc>
          <p:stSnd>
            <p:snd r:embed="rId18" name="breeze.wav"/>
          </p:stSnd>
        </p:sndAc>
      </p:transition>
    </mc:Choice>
    <mc:Fallback xmlns="">
      <p:transition spd="slow" advClick="0" advTm="2000">
        <p:split orient="vert"/>
        <p:sndAc>
          <p:stSnd>
            <p:snd r:embed="rId19" name="breeze.wav"/>
          </p:stSnd>
        </p:sndAc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du.ro/sites/default/files/_fi%C8%99iere/Legislatie/2024/OME_5726_2024_ROFUIP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30984E55-7B25-FAEB-6177-823BCC1967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C9EADC8-A410-2D8F-C670-4DCA1FD6E2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83177" y="362527"/>
            <a:ext cx="8915399" cy="2262781"/>
          </a:xfrm>
        </p:spPr>
        <p:txBody>
          <a:bodyPr>
            <a:normAutofit fontScale="9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o-RO" sz="360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PLANUL INDIVIDUALIZAT DE ÎNVĂȚARE -</a:t>
            </a:r>
            <a:r>
              <a:rPr lang="en-US" sz="36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o-RO" sz="310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PREMISĂ A SUCCESULUI ȘCOLAR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E016E05D-DAC4-EE43-35F2-BFD7608E77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00049" y="3197961"/>
            <a:ext cx="8915399" cy="2262781"/>
          </a:xfrm>
        </p:spPr>
        <p:txBody>
          <a:bodyPr>
            <a:norm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A9A57C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o-RO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8E8D8C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ACTIVITATE METODICO-ȘTIINȚIFICĂ</a:t>
            </a:r>
            <a:endParaRPr kumimoji="0" lang="en-US" altLang="en-US" sz="3200" b="0" i="0" u="none" strike="noStrike" kern="1200" cap="none" spc="0" normalizeH="0" baseline="0" noProof="0" dirty="0">
              <a:ln>
                <a:noFill/>
              </a:ln>
              <a:solidFill>
                <a:srgbClr val="8E8D8C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A9A57C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8E8D8C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CENTRUL DE FORMARE </a:t>
            </a:r>
            <a:r>
              <a:rPr kumimoji="0" lang="ro-RO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8E8D8C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CONTINUĂ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8E8D8C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ro-RO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8E8D8C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SLOBOZIA II</a:t>
            </a:r>
            <a:endParaRPr kumimoji="0" lang="en-US" altLang="en-US" sz="3200" b="0" i="0" u="none" strike="noStrike" kern="1200" cap="none" spc="0" normalizeH="0" baseline="0" noProof="0" dirty="0">
              <a:ln>
                <a:noFill/>
              </a:ln>
              <a:solidFill>
                <a:srgbClr val="8E8D8C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A9A57C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8E8D8C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04</a:t>
            </a:r>
            <a:r>
              <a:rPr kumimoji="0" lang="ro-RO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8E8D8C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 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8E8D8C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03</a:t>
            </a:r>
            <a:r>
              <a:rPr kumimoji="0" lang="ro-RO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8E8D8C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 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8E8D8C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2025</a:t>
            </a:r>
          </a:p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A9A57C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o-RO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8E8D8C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ȘCOALA GIMNAZIALĂ NR. 3 SLOBOZIA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677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E22195A9-E729-409F-CA73-A021C3F29D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A94893A-7B16-E309-EDCE-03297245D5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H="1">
            <a:off x="2480650" y="624110"/>
            <a:ext cx="112275" cy="45719"/>
          </a:xfrm>
        </p:spPr>
        <p:txBody>
          <a:bodyPr>
            <a:normAutofit fontScale="90000"/>
          </a:bodyPr>
          <a:lstStyle/>
          <a:p>
            <a:pPr indent="457200">
              <a:lnSpc>
                <a:spcPct val="150000"/>
              </a:lnSpc>
              <a:spcAft>
                <a:spcPts val="800"/>
              </a:spcAft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D1564C0-5139-6241-E506-DA0FFDB07B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1" y="669829"/>
            <a:ext cx="9343255" cy="5785291"/>
          </a:xfrm>
        </p:spPr>
        <p:txBody>
          <a:bodyPr>
            <a:normAutofit/>
          </a:bodyPr>
          <a:lstStyle/>
          <a:p>
            <a:pPr indent="457200" algn="just">
              <a:lnSpc>
                <a:spcPct val="150000"/>
              </a:lnSpc>
              <a:spcAft>
                <a:spcPts val="800"/>
              </a:spcAft>
            </a:pP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instruirea</a:t>
            </a:r>
            <a:r>
              <a:rPr lang="en-US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diferenţiată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trebuie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să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ţină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seama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unele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principii-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cheie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1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Cadrul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didactic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focalizează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esenţialul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Educatorul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trebuie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să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recunoască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diferenţele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dintre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elevi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Evaluarea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şi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instruirea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sunt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inseparabile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Cadrul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didactic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schimbă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conţinutul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procesul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şi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produsul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Toţi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elevii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trebuie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să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participe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la propria lor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educaţie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Cadrul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didactic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şi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elevii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colaborează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învăţare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Ei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planifică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împreună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stabilesc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obiective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monitorizează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progresul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stabilesc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succesele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şi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eşecurile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7.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Cadrul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didactic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echilibrează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normele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individuale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şi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grup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1847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3D145F74-A86A-070F-AF9C-74377E8C6F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A74269A-C505-1FC4-91C3-3D9483AC9A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H="1">
            <a:off x="2480650" y="624110"/>
            <a:ext cx="112275" cy="45719"/>
          </a:xfrm>
        </p:spPr>
        <p:txBody>
          <a:bodyPr>
            <a:normAutofit fontScale="90000"/>
          </a:bodyPr>
          <a:lstStyle/>
          <a:p>
            <a:pPr indent="457200">
              <a:lnSpc>
                <a:spcPct val="150000"/>
              </a:lnSpc>
              <a:spcAft>
                <a:spcPts val="800"/>
              </a:spcAft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654F8E1-F6D8-C4BE-F878-F40B6E1F5D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1" y="669829"/>
            <a:ext cx="9288935" cy="5966361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Există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patru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moduri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în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care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cadrele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didactice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își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pot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diferenția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predarea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conform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lui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Carol Ann Tomlinson 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(2001): </a:t>
            </a:r>
          </a:p>
          <a:p>
            <a:pPr marL="342900" lvl="0" indent="-342900" algn="just">
              <a:lnSpc>
                <a:spcPct val="150000"/>
              </a:lnSpc>
              <a:buFont typeface="Times New Roman" panose="02020603050405020304" pitchFamily="18" charset="0"/>
              <a:buChar char="-"/>
            </a:pPr>
            <a:r>
              <a:rPr lang="en-US" sz="20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diferențiere</a:t>
            </a:r>
            <a:r>
              <a:rPr lang="en-US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prin</a:t>
            </a:r>
            <a:r>
              <a:rPr lang="en-US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conținut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oferirea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unor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game variate de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texte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și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sarcini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fără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modifica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obiectivele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și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sarcinile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;</a:t>
            </a:r>
          </a:p>
          <a:p>
            <a:pPr marL="342900" lvl="0" indent="-342900" algn="just">
              <a:lnSpc>
                <a:spcPct val="150000"/>
              </a:lnSpc>
              <a:buFont typeface="Times New Roman" panose="02020603050405020304" pitchFamily="18" charset="0"/>
              <a:buChar char="-"/>
            </a:pPr>
            <a:r>
              <a:rPr lang="en-US" sz="20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diferențiere</a:t>
            </a:r>
            <a:r>
              <a:rPr lang="en-US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prin</a:t>
            </a:r>
            <a:r>
              <a:rPr lang="en-US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proces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ținând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cont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de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stilurile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de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învățare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nivelul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academic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și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interesele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elevilor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;</a:t>
            </a:r>
          </a:p>
          <a:p>
            <a:pPr marL="342900" lvl="0" indent="-342900" algn="just">
              <a:lnSpc>
                <a:spcPct val="150000"/>
              </a:lnSpc>
              <a:buFont typeface="Times New Roman" panose="02020603050405020304" pitchFamily="18" charset="0"/>
              <a:buChar char="-"/>
            </a:pPr>
            <a:r>
              <a:rPr lang="en-US" sz="20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diferențire</a:t>
            </a:r>
            <a:r>
              <a:rPr lang="en-US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prin</a:t>
            </a:r>
            <a:r>
              <a:rPr lang="en-US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produs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elevii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pot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exprima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ce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au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învățat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prin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rapoarte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discuții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eseuri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desene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sau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jurnale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;</a:t>
            </a:r>
          </a:p>
          <a:p>
            <a:pPr marL="342900" lvl="0" indent="-342900" algn="just">
              <a:lnSpc>
                <a:spcPct val="150000"/>
              </a:lnSpc>
              <a:buFont typeface="Times New Roman" panose="02020603050405020304" pitchFamily="18" charset="0"/>
              <a:buChar char="-"/>
            </a:pPr>
            <a:r>
              <a:rPr lang="en-US" sz="20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diferențiere</a:t>
            </a:r>
            <a:r>
              <a:rPr lang="en-US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prin</a:t>
            </a:r>
            <a:r>
              <a:rPr lang="en-US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mediu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aranjarea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spațiului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atmosfera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și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gestionarea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clasei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creează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un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mediu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pozitiv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și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sigur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7505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4403F504-8E7A-3D5B-0243-D08D4C685F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46379DE-2C9A-0E0C-4BAA-C51200534A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H="1">
            <a:off x="2480650" y="624110"/>
            <a:ext cx="112275" cy="45719"/>
          </a:xfrm>
        </p:spPr>
        <p:txBody>
          <a:bodyPr>
            <a:normAutofit fontScale="90000"/>
          </a:bodyPr>
          <a:lstStyle/>
          <a:p>
            <a:pPr indent="457200">
              <a:lnSpc>
                <a:spcPct val="150000"/>
              </a:lnSpc>
              <a:spcAft>
                <a:spcPts val="800"/>
              </a:spcAft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780218C-7E4E-45D1-A32A-18835F3E0B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669829"/>
            <a:ext cx="8915400" cy="5785291"/>
          </a:xfrm>
        </p:spPr>
        <p:txBody>
          <a:bodyPr>
            <a:normAutofit/>
          </a:bodyPr>
          <a:lstStyle/>
          <a:p>
            <a:pPr indent="0" algn="ctr">
              <a:lnSpc>
                <a:spcPct val="150000"/>
              </a:lnSpc>
              <a:buNone/>
            </a:pPr>
            <a:r>
              <a:rPr lang="en-US" sz="36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Exemple</a:t>
            </a:r>
            <a:r>
              <a:rPr lang="en-US" sz="36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practice de </a:t>
            </a:r>
            <a:r>
              <a:rPr lang="en-US" sz="36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instruire</a:t>
            </a:r>
            <a:r>
              <a:rPr lang="en-US" sz="36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individualizată</a:t>
            </a:r>
            <a:r>
              <a:rPr lang="en-US" sz="3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  <a:endParaRPr lang="ro-RO" sz="36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0" algn="ctr">
              <a:lnSpc>
                <a:spcPct val="150000"/>
              </a:lnSpc>
              <a:buNone/>
            </a:pPr>
            <a:endParaRPr lang="en-US" sz="36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ctr">
              <a:lnSpc>
                <a:spcPct val="150000"/>
              </a:lnSpc>
              <a:buFont typeface="+mj-lt"/>
              <a:buAutoNum type="arabicPeriod"/>
            </a:pPr>
            <a:r>
              <a:rPr lang="en-US" sz="3600" i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Show and tell (</a:t>
            </a:r>
            <a:r>
              <a:rPr lang="en-US" sz="3600" i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Arată</a:t>
            </a:r>
            <a:r>
              <a:rPr lang="en-US" sz="3600" i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și</a:t>
            </a:r>
            <a:r>
              <a:rPr lang="en-US" sz="3600" i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spune</a:t>
            </a:r>
            <a:r>
              <a:rPr lang="en-US" sz="3600" i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ro-RO" sz="3600" i="1" dirty="0">
              <a:solidFill>
                <a:schemeClr val="accent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buFont typeface="+mj-lt"/>
              <a:buAutoNum type="arabicPeriod"/>
            </a:pPr>
            <a:r>
              <a:rPr lang="en-US" sz="3600" i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Acordă-ți</a:t>
            </a:r>
            <a:r>
              <a:rPr lang="en-US" sz="3600" i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timp</a:t>
            </a:r>
            <a:r>
              <a:rPr lang="en-US" sz="3600" i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să</a:t>
            </a:r>
            <a:r>
              <a:rPr lang="en-US" sz="3600" i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vorbești</a:t>
            </a:r>
            <a:r>
              <a:rPr lang="en-US" sz="3600" i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!</a:t>
            </a: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endParaRPr lang="en-US" dirty="0">
              <a:solidFill>
                <a:schemeClr val="accent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4938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000">
        <p:split orient="vert"/>
      </p:transition>
    </mc:Choice>
    <mc:Fallback xmlns="">
      <p:transition spd="slow" advClick="0" advTm="200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2AA77674-C7FA-6327-7C86-9835D10E0A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F770DB0-CCA2-08B9-C174-1A00F02CE4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H="1">
            <a:off x="2480650" y="624110"/>
            <a:ext cx="112275" cy="45719"/>
          </a:xfrm>
        </p:spPr>
        <p:txBody>
          <a:bodyPr>
            <a:normAutofit fontScale="90000"/>
          </a:bodyPr>
          <a:lstStyle/>
          <a:p>
            <a:pPr indent="457200">
              <a:lnSpc>
                <a:spcPct val="150000"/>
              </a:lnSpc>
              <a:spcAft>
                <a:spcPts val="800"/>
              </a:spcAft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CD740F3-29F8-12A2-616D-88E1BD6D41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669829"/>
            <a:ext cx="9433790" cy="5785291"/>
          </a:xfrm>
        </p:spPr>
        <p:txBody>
          <a:bodyPr>
            <a:noAutofit/>
          </a:bodyPr>
          <a:lstStyle/>
          <a:p>
            <a:pPr indent="228600" algn="just">
              <a:lnSpc>
                <a:spcPct val="150000"/>
              </a:lnSpc>
            </a:pPr>
            <a:r>
              <a:rPr lang="en-US" sz="15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Evaluarea</a:t>
            </a:r>
            <a:r>
              <a:rPr lang="en-US" sz="15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5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diferențiată</a:t>
            </a:r>
            <a:endParaRPr lang="ro-RO" sz="1500" b="1" i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685800" algn="just">
              <a:lnSpc>
                <a:spcPct val="150000"/>
              </a:lnSpc>
              <a:buFontTx/>
              <a:buChar char="-"/>
            </a:pPr>
            <a:r>
              <a:rPr lang="ro-RO" sz="15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identifică nevoile speciale de învățare;</a:t>
            </a:r>
          </a:p>
          <a:p>
            <a:pPr marL="685800" algn="just">
              <a:lnSpc>
                <a:spcPct val="150000"/>
              </a:lnSpc>
              <a:buFontTx/>
              <a:buChar char="-"/>
            </a:pPr>
            <a:r>
              <a:rPr lang="ro-RO" sz="15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ține cont de nevoile elevilor, de interesele și stilurile de învățare;</a:t>
            </a:r>
          </a:p>
          <a:p>
            <a:pPr marL="685800" algn="just">
              <a:lnSpc>
                <a:spcPct val="150000"/>
              </a:lnSpc>
              <a:buFontTx/>
              <a:buChar char="-"/>
            </a:pPr>
            <a:r>
              <a:rPr lang="ro-RO" sz="1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utilizează strategii de evaluare pentru a măsura progresele elevilor</a:t>
            </a:r>
            <a:r>
              <a:rPr lang="en-US" sz="15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în</a:t>
            </a:r>
            <a:r>
              <a:rPr lang="en-US" sz="15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funcție</a:t>
            </a:r>
            <a:r>
              <a:rPr lang="en-US" sz="15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de </a:t>
            </a:r>
            <a:r>
              <a:rPr lang="en-US" sz="15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particularități</a:t>
            </a:r>
            <a:r>
              <a:rPr lang="ro-RO" sz="15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le acestora.</a:t>
            </a:r>
          </a:p>
          <a:p>
            <a:pPr algn="just">
              <a:lnSpc>
                <a:spcPct val="150000"/>
              </a:lnSpc>
            </a:pPr>
            <a:r>
              <a:rPr lang="en-US" sz="1500" b="1" i="1" dirty="0" err="1">
                <a:solidFill>
                  <a:srgbClr val="000000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Evaluarea</a:t>
            </a:r>
            <a:r>
              <a:rPr lang="en-US" sz="1500" b="1" i="1" dirty="0">
                <a:solidFill>
                  <a:srgbClr val="000000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500" b="1" i="1" dirty="0" err="1">
                <a:solidFill>
                  <a:srgbClr val="000000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diferențiată</a:t>
            </a:r>
            <a:r>
              <a:rPr lang="en-US" sz="1500" b="1" i="1" dirty="0">
                <a:solidFill>
                  <a:srgbClr val="000000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are la </a:t>
            </a:r>
            <a:r>
              <a:rPr lang="en-US" sz="1500" dirty="0" err="1">
                <a:solidFill>
                  <a:srgbClr val="000000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bază</a:t>
            </a:r>
            <a:r>
              <a:rPr lang="en-US" sz="1500" dirty="0">
                <a:solidFill>
                  <a:srgbClr val="000000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500" dirty="0" err="1">
                <a:solidFill>
                  <a:srgbClr val="000000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câteva</a:t>
            </a:r>
            <a:r>
              <a:rPr lang="en-US" sz="1500" dirty="0">
                <a:solidFill>
                  <a:srgbClr val="000000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500" dirty="0" err="1">
                <a:solidFill>
                  <a:srgbClr val="000000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concepte</a:t>
            </a:r>
            <a:r>
              <a:rPr lang="en-US" sz="1500" dirty="0">
                <a:solidFill>
                  <a:srgbClr val="000000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500" dirty="0" err="1">
                <a:solidFill>
                  <a:srgbClr val="000000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cheie</a:t>
            </a:r>
            <a:r>
              <a:rPr lang="en-US" sz="1500" dirty="0">
                <a:solidFill>
                  <a:srgbClr val="000000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care </a:t>
            </a:r>
            <a:r>
              <a:rPr lang="en-US" sz="1500" dirty="0" err="1">
                <a:solidFill>
                  <a:srgbClr val="000000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îndeplinite</a:t>
            </a:r>
            <a:r>
              <a:rPr lang="en-US" sz="1500" dirty="0">
                <a:solidFill>
                  <a:srgbClr val="000000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pot </a:t>
            </a:r>
            <a:r>
              <a:rPr lang="en-US" sz="1500" dirty="0" err="1">
                <a:solidFill>
                  <a:srgbClr val="000000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avea</a:t>
            </a:r>
            <a:r>
              <a:rPr lang="en-US" sz="1500" dirty="0">
                <a:solidFill>
                  <a:srgbClr val="000000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500" dirty="0" err="1">
                <a:solidFill>
                  <a:srgbClr val="000000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succesul</a:t>
            </a:r>
            <a:r>
              <a:rPr lang="en-US" sz="1500" dirty="0">
                <a:solidFill>
                  <a:srgbClr val="000000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500" dirty="0" err="1">
                <a:solidFill>
                  <a:srgbClr val="000000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așteptat</a:t>
            </a:r>
            <a:r>
              <a:rPr lang="en-US" sz="1500" dirty="0">
                <a:solidFill>
                  <a:srgbClr val="000000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  <a:endParaRPr lang="en-US" sz="15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lvl="0" algn="just">
              <a:lnSpc>
                <a:spcPct val="150000"/>
              </a:lnSpc>
              <a:buFont typeface="+mj-lt"/>
              <a:buAutoNum type="arabicPeriod"/>
              <a:tabLst>
                <a:tab pos="457200" algn="l"/>
              </a:tabLst>
            </a:pPr>
            <a:r>
              <a:rPr lang="en-US" sz="15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Diversitatea</a:t>
            </a:r>
            <a:r>
              <a:rPr lang="en-US" sz="15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elevilor</a:t>
            </a:r>
            <a:r>
              <a:rPr lang="en-US" sz="15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5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evaluarea</a:t>
            </a:r>
            <a:r>
              <a:rPr lang="en-US" sz="15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diferențiată</a:t>
            </a:r>
            <a:r>
              <a:rPr lang="en-US" sz="15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presupune</a:t>
            </a:r>
            <a:r>
              <a:rPr lang="en-US" sz="15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luarea</a:t>
            </a:r>
            <a:r>
              <a:rPr lang="en-US" sz="15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5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considerare</a:t>
            </a:r>
            <a:r>
              <a:rPr lang="en-US" sz="15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15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diferențelor</a:t>
            </a:r>
            <a:r>
              <a:rPr lang="en-US" sz="15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individuale</a:t>
            </a:r>
            <a:r>
              <a:rPr lang="en-US" sz="15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între</a:t>
            </a:r>
            <a:r>
              <a:rPr lang="en-US" sz="15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elevi</a:t>
            </a:r>
            <a:r>
              <a:rPr lang="en-US" sz="15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cum </a:t>
            </a:r>
            <a:r>
              <a:rPr lang="en-US" sz="15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</a:t>
            </a:r>
            <a:r>
              <a:rPr lang="en-US" sz="15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 </a:t>
            </a:r>
            <a:r>
              <a:rPr lang="en-US" sz="15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stilurile</a:t>
            </a:r>
            <a:r>
              <a:rPr lang="en-US" sz="15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5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învățare</a:t>
            </a:r>
            <a:r>
              <a:rPr lang="en-US" sz="15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5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ritmul</a:t>
            </a:r>
            <a:r>
              <a:rPr lang="en-US" sz="15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5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lucru</a:t>
            </a:r>
            <a:r>
              <a:rPr lang="en-US" sz="15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5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nivelul</a:t>
            </a:r>
            <a:r>
              <a:rPr lang="en-US" sz="15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5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pregătire</a:t>
            </a:r>
            <a:r>
              <a:rPr lang="en-US" sz="15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5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motivația</a:t>
            </a:r>
            <a:r>
              <a:rPr lang="en-US" sz="15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5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Profesorii</a:t>
            </a:r>
            <a:r>
              <a:rPr lang="en-US" sz="15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adaptează</a:t>
            </a:r>
            <a:r>
              <a:rPr lang="en-US" sz="15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formele</a:t>
            </a:r>
            <a:r>
              <a:rPr lang="en-US" sz="15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5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tipurile</a:t>
            </a:r>
            <a:r>
              <a:rPr lang="en-US" sz="15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5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evaluare</a:t>
            </a:r>
            <a:r>
              <a:rPr lang="en-US" sz="15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15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15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reflecta</a:t>
            </a:r>
            <a:r>
              <a:rPr lang="en-US" sz="15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aceste</a:t>
            </a:r>
            <a:r>
              <a:rPr lang="en-US" sz="15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variabilități</a:t>
            </a:r>
            <a:r>
              <a:rPr lang="en-US" sz="15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5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5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Flexibilitate</a:t>
            </a:r>
            <a:r>
              <a:rPr lang="en-US" sz="15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5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metodele</a:t>
            </a:r>
            <a:r>
              <a:rPr lang="en-US" sz="15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5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evaluare</a:t>
            </a:r>
            <a:r>
              <a:rPr lang="en-US" sz="15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5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loc </a:t>
            </a:r>
            <a:r>
              <a:rPr lang="en-US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să</a:t>
            </a:r>
            <a:r>
              <a:rPr lang="en-US" sz="15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aplice</a:t>
            </a:r>
            <a:r>
              <a:rPr lang="en-US" sz="15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un </a:t>
            </a:r>
            <a:r>
              <a:rPr lang="en-US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sistem</a:t>
            </a:r>
            <a:r>
              <a:rPr lang="en-US" sz="15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unic</a:t>
            </a:r>
            <a:r>
              <a:rPr lang="en-US" sz="15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evaluare</a:t>
            </a:r>
            <a:r>
              <a:rPr lang="en-US" sz="15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15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toți</a:t>
            </a:r>
            <a:r>
              <a:rPr lang="en-US" sz="15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elevii</a:t>
            </a:r>
            <a:r>
              <a:rPr lang="en-US" sz="15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cadrele</a:t>
            </a:r>
            <a:r>
              <a:rPr lang="en-US" sz="15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didactice</a:t>
            </a:r>
            <a:r>
              <a:rPr lang="en-US" sz="15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folosesc</a:t>
            </a:r>
            <a:r>
              <a:rPr lang="en-US" sz="15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diverse </a:t>
            </a:r>
            <a:r>
              <a:rPr lang="en-US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instrumente</a:t>
            </a:r>
            <a:r>
              <a:rPr lang="en-US" sz="15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evaluare</a:t>
            </a:r>
            <a:r>
              <a:rPr lang="en-US" sz="15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care pot include teste </a:t>
            </a:r>
            <a:r>
              <a:rPr lang="en-US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scrise</a:t>
            </a:r>
            <a:r>
              <a:rPr lang="en-US" sz="15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proiecte</a:t>
            </a:r>
            <a:r>
              <a:rPr lang="en-US" sz="15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prezentări</a:t>
            </a:r>
            <a:r>
              <a:rPr lang="en-US" sz="15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orale</a:t>
            </a:r>
            <a:r>
              <a:rPr lang="en-US" sz="15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activități</a:t>
            </a:r>
            <a:r>
              <a:rPr lang="en-US" sz="15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grup</a:t>
            </a:r>
            <a:r>
              <a:rPr lang="en-US" sz="15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15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evaluarea</a:t>
            </a:r>
            <a:r>
              <a:rPr lang="en-US" sz="15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pe </a:t>
            </a:r>
            <a:r>
              <a:rPr lang="en-US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bază</a:t>
            </a:r>
            <a:r>
              <a:rPr lang="en-US" sz="15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observație</a:t>
            </a:r>
            <a:r>
              <a:rPr lang="en-US" sz="15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5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5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Formative </a:t>
            </a:r>
            <a:r>
              <a:rPr lang="en-US" sz="15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5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sumative</a:t>
            </a:r>
            <a:r>
              <a:rPr lang="en-US" sz="15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evaluarea</a:t>
            </a:r>
            <a:r>
              <a:rPr lang="en-US" sz="15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diferențiată</a:t>
            </a:r>
            <a:r>
              <a:rPr lang="en-US" sz="15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include </a:t>
            </a:r>
            <a:r>
              <a:rPr lang="en-US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atât</a:t>
            </a:r>
            <a:r>
              <a:rPr lang="en-US" sz="15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evaluarea</a:t>
            </a:r>
            <a:r>
              <a:rPr lang="en-US" sz="15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formativă</a:t>
            </a:r>
            <a:r>
              <a:rPr lang="en-US" sz="15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(care se face pe </a:t>
            </a:r>
            <a:r>
              <a:rPr lang="en-US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parcursul</a:t>
            </a:r>
            <a:r>
              <a:rPr lang="en-US" sz="15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procesului</a:t>
            </a:r>
            <a:r>
              <a:rPr lang="en-US" sz="15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învățare</a:t>
            </a:r>
            <a:r>
              <a:rPr lang="en-US" sz="15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15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oferi</a:t>
            </a:r>
            <a:r>
              <a:rPr lang="en-US" sz="15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feedback constant) </a:t>
            </a:r>
            <a:r>
              <a:rPr lang="en-US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cât</a:t>
            </a:r>
            <a:r>
              <a:rPr lang="en-US" sz="15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5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evaluarea</a:t>
            </a:r>
            <a:r>
              <a:rPr lang="en-US" sz="15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sumativă</a:t>
            </a:r>
            <a:r>
              <a:rPr lang="en-US" sz="15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(la </a:t>
            </a:r>
            <a:r>
              <a:rPr lang="en-US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finalul</a:t>
            </a:r>
            <a:r>
              <a:rPr lang="en-US" sz="15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unui</a:t>
            </a:r>
            <a:r>
              <a:rPr lang="en-US" sz="15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ciclu</a:t>
            </a:r>
            <a:r>
              <a:rPr lang="en-US" sz="15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învățare</a:t>
            </a:r>
            <a:r>
              <a:rPr lang="en-US" sz="15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15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măsura</a:t>
            </a:r>
            <a:r>
              <a:rPr lang="en-US" sz="15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progresul</a:t>
            </a:r>
            <a:r>
              <a:rPr lang="en-US" sz="15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final).</a:t>
            </a:r>
            <a:endParaRPr lang="en-US" sz="15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 algn="just">
              <a:lnSpc>
                <a:spcPct val="150000"/>
              </a:lnSpc>
              <a:buFontTx/>
              <a:buChar char="-"/>
            </a:pPr>
            <a:endParaRPr lang="ro-RO" sz="15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685800" algn="just">
              <a:lnSpc>
                <a:spcPct val="150000"/>
              </a:lnSpc>
              <a:buFontTx/>
              <a:buChar char="-"/>
            </a:pPr>
            <a:endParaRPr lang="en-US" sz="15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lvl="0" indent="0" algn="just">
              <a:lnSpc>
                <a:spcPct val="150000"/>
              </a:lnSpc>
              <a:buNone/>
            </a:pP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1771017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166B69C2-CEE8-B12B-D588-25E0E3A5C0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DFF4E5A-2D71-B4C3-0C14-4C4E1E3478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H="1">
            <a:off x="2480650" y="624110"/>
            <a:ext cx="112275" cy="45719"/>
          </a:xfrm>
        </p:spPr>
        <p:txBody>
          <a:bodyPr>
            <a:normAutofit fontScale="90000"/>
          </a:bodyPr>
          <a:lstStyle/>
          <a:p>
            <a:pPr indent="457200">
              <a:lnSpc>
                <a:spcPct val="150000"/>
              </a:lnSpc>
              <a:spcAft>
                <a:spcPts val="800"/>
              </a:spcAft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82589EF-A71C-CB85-02E5-A641BB8A13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669829"/>
            <a:ext cx="9406630" cy="5785291"/>
          </a:xfrm>
        </p:spPr>
        <p:txBody>
          <a:bodyPr>
            <a:normAutofit/>
          </a:bodyPr>
          <a:lstStyle/>
          <a:p>
            <a:pPr indent="228600" algn="just">
              <a:lnSpc>
                <a:spcPct val="150000"/>
              </a:lnSpc>
              <a:spcAft>
                <a:spcPts val="800"/>
              </a:spcAft>
            </a:pPr>
            <a:r>
              <a:rPr lang="en-US" sz="20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Exemple</a:t>
            </a:r>
            <a:r>
              <a:rPr lang="en-US" sz="2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practice de </a:t>
            </a:r>
            <a:r>
              <a:rPr lang="en-US" sz="20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evaluare</a:t>
            </a:r>
            <a:r>
              <a:rPr lang="en-US" sz="2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diferențiată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+mj-lt"/>
              <a:buAutoNum type="arabicPeriod"/>
              <a:tabLst>
                <a:tab pos="589280" algn="l"/>
              </a:tabLst>
            </a:pPr>
            <a:r>
              <a:rPr lang="en-US" sz="1800" b="1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Grupuri</a:t>
            </a:r>
            <a:r>
              <a:rPr lang="en-US" sz="18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b="1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lucru</a:t>
            </a:r>
            <a:r>
              <a:rPr lang="en-US" sz="18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pe </a:t>
            </a:r>
            <a:r>
              <a:rPr lang="en-US" sz="1800" b="1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nivele</a:t>
            </a:r>
            <a:r>
              <a:rPr lang="en-US" sz="18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b="1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dificultate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un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exemplu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clasic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cadrul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unui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exercițiu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matematică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care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elevii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sunt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împărțiți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grupuri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pe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baza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nivelului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lor de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cunoștințe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Elevii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avansați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pot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lucra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probleme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complexe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timp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ceilalți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pot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rezolva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exerciții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simple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pot beneficia de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suport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suplimentar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din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partea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profesorului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al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unui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coleg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avansat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Astfel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fiecare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grup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lucrează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într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-un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ritm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care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îi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propriu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  <a:tab pos="589280" algn="l"/>
              </a:tabLst>
            </a:pPr>
            <a:r>
              <a:rPr lang="en-US" sz="1800" b="1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Evaluarea</a:t>
            </a:r>
            <a:r>
              <a:rPr lang="en-US" sz="18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pe </a:t>
            </a:r>
            <a:r>
              <a:rPr lang="en-US" sz="1800" b="1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baza</a:t>
            </a:r>
            <a:r>
              <a:rPr lang="en-US" sz="18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b="1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proiecte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loc de un test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clasic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profesorul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poate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opta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evaluarea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elevilor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prin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proiecte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De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exemplu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la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istorie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elevii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pot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alege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să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prezinte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un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proiect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despre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perioadă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istorică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iar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cei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care au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dificultăți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pot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lucra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la o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temă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simplă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cu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ajutorul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unor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resurse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suplimentare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Elevii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avansați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pot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prezenta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proiecte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cu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multe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dimensiuni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analitice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dintr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-o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perspectivă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aprofundată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lvl="0" indent="0" algn="just">
              <a:lnSpc>
                <a:spcPct val="150000"/>
              </a:lnSpc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3698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96FB7738-288B-E8E9-60A0-EB5C383336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C2A6ECC-2A0E-0669-A4F5-767964576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H="1">
            <a:off x="2480650" y="624110"/>
            <a:ext cx="112275" cy="45719"/>
          </a:xfrm>
        </p:spPr>
        <p:txBody>
          <a:bodyPr>
            <a:normAutofit fontScale="90000"/>
          </a:bodyPr>
          <a:lstStyle/>
          <a:p>
            <a:pPr indent="457200">
              <a:lnSpc>
                <a:spcPct val="150000"/>
              </a:lnSpc>
              <a:spcAft>
                <a:spcPts val="800"/>
              </a:spcAft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F48452D-E16F-80E6-BFDF-C9F539FEDB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669829"/>
            <a:ext cx="9406630" cy="5785291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50000"/>
              </a:lnSpc>
              <a:spcAft>
                <a:spcPts val="800"/>
              </a:spcAft>
              <a:buNone/>
              <a:tabLst>
                <a:tab pos="457200" algn="l"/>
                <a:tab pos="589280" algn="l"/>
              </a:tabLst>
            </a:pPr>
            <a:r>
              <a:rPr lang="en-US" sz="1800" i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18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    </a:t>
            </a:r>
            <a:r>
              <a:rPr lang="en-US" sz="18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Teste adaptative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un alt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exemplu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utilizarea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testelor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online adaptive, care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ajustează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nivelul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dificultate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funcție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răspunsurile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corecte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greșite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ale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elevilor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Aceasta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permite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evaluarea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individualizată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progresului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fiecărui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elev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fără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îi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pune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pe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toți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elevii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pe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aceleași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coordonate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dificultate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lvl="0" indent="0" algn="just">
              <a:lnSpc>
                <a:spcPct val="150000"/>
              </a:lnSpc>
              <a:spcAft>
                <a:spcPts val="800"/>
              </a:spcAft>
              <a:buNone/>
              <a:tabLst>
                <a:tab pos="457200" algn="l"/>
                <a:tab pos="589280" algn="l"/>
              </a:tabLst>
            </a:pPr>
            <a:r>
              <a:rPr lang="en-US" sz="18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  </a:t>
            </a:r>
            <a:r>
              <a:rPr lang="en-US" sz="1800" b="1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Evaluarea</a:t>
            </a:r>
            <a:r>
              <a:rPr lang="en-US" sz="18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prin</a:t>
            </a:r>
            <a:r>
              <a:rPr lang="en-US" sz="18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portofolii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portofoliile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sunt un instrument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eficient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evaluarea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diferențiată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întrucât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permit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elevilor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să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își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documenteze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evoluția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pe termen lung.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Aceasta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poate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include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teme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proiecte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eseuri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reflexii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teste.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Portofoliul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oferă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un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cadru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evaluare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continuă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care se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poate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observa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progresul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elevului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 pot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stabili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direcții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îmbunătățire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personalizate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lvl="0" indent="0" algn="just">
              <a:lnSpc>
                <a:spcPct val="150000"/>
              </a:lnSpc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8636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1BEF3FB0-82CE-FD59-7C49-05F57BDC7A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BA1AB50-985C-F01C-6848-48FD40F164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H="1">
            <a:off x="2480650" y="624110"/>
            <a:ext cx="112275" cy="45719"/>
          </a:xfrm>
        </p:spPr>
        <p:txBody>
          <a:bodyPr>
            <a:normAutofit fontScale="90000"/>
          </a:bodyPr>
          <a:lstStyle/>
          <a:p>
            <a:pPr indent="457200">
              <a:lnSpc>
                <a:spcPct val="150000"/>
              </a:lnSpc>
              <a:spcAft>
                <a:spcPts val="800"/>
              </a:spcAft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E57B87A-5A54-F755-0536-82494303A3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669829"/>
            <a:ext cx="8915400" cy="5785291"/>
          </a:xfrm>
        </p:spPr>
        <p:txBody>
          <a:bodyPr>
            <a:normAutofit/>
          </a:bodyPr>
          <a:lstStyle/>
          <a:p>
            <a:pPr marL="457200" algn="just">
              <a:lnSpc>
                <a:spcPct val="150000"/>
              </a:lnSpc>
              <a:spcAft>
                <a:spcPts val="800"/>
              </a:spcAft>
            </a:pPr>
            <a:r>
              <a:rPr lang="en-US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Câteva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beneficii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ale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evaluării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diferențiate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  <a:tab pos="589280" algn="l"/>
              </a:tabLst>
            </a:pPr>
            <a:r>
              <a:rPr lang="en-US" sz="1800" b="1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Accesibilitate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elevii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cu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dificultăți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învățare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cu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nevoi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speciale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au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șansa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a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demonstra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cunoștințele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abilitățile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lor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într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-un mod care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să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țină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particularitățile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lor.</a:t>
            </a:r>
            <a:endParaRPr lang="ro-RO" sz="1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  <a:tab pos="589280" algn="l"/>
              </a:tabLst>
            </a:pP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Motivație</a:t>
            </a:r>
            <a:r>
              <a:rPr lang="en-US" sz="18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crescută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atunci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când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elevii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sunt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evaluați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funcție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propriile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lor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nivele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ritmuri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aceștia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devin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motivați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să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participe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activ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procesul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învățare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o-RO" sz="1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  <a:tab pos="589280" algn="l"/>
              </a:tabLst>
            </a:pPr>
            <a:r>
              <a:rPr lang="en-US" sz="1800" b="1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Identificarea</a:t>
            </a:r>
            <a:r>
              <a:rPr lang="en-US" sz="18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nevoilor</a:t>
            </a:r>
            <a:r>
              <a:rPr lang="en-US" sz="18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educaționale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profesorii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pot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observa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cu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multă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ușurință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unde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află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lacunele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învățare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ale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elevilor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pot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interveni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rapid cu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metode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remediere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7822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0E8CA1CF-C337-03D1-A89D-450D206597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5977065-1F68-8B0D-FB2D-AD8E4ED77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H="1">
            <a:off x="2480650" y="624110"/>
            <a:ext cx="112275" cy="45719"/>
          </a:xfrm>
        </p:spPr>
        <p:txBody>
          <a:bodyPr>
            <a:normAutofit fontScale="90000"/>
          </a:bodyPr>
          <a:lstStyle/>
          <a:p>
            <a:pPr indent="457200">
              <a:lnSpc>
                <a:spcPct val="150000"/>
              </a:lnSpc>
              <a:spcAft>
                <a:spcPts val="800"/>
              </a:spcAft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26BDAD4-A9D8-044B-3DEA-0E07A83E21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669829"/>
            <a:ext cx="8915400" cy="5785291"/>
          </a:xfrm>
        </p:spPr>
        <p:txBody>
          <a:bodyPr>
            <a:normAutofit fontScale="6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n-US" sz="4400" dirty="0" err="1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Planul</a:t>
            </a:r>
            <a:r>
              <a:rPr lang="en-US" sz="440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dirty="0" err="1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individualizat</a:t>
            </a:r>
            <a:r>
              <a:rPr lang="en-US" sz="440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de </a:t>
            </a:r>
            <a:r>
              <a:rPr lang="en-US" sz="4400" dirty="0" err="1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învățare</a:t>
            </a:r>
            <a:endParaRPr lang="en-US" sz="440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>
                <a:outerShdw blurRad="38100" dist="25400" dir="5400000" algn="ctr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sz="4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Planul</a:t>
            </a:r>
            <a:r>
              <a:rPr lang="en-US" sz="4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individualizat</a:t>
            </a:r>
            <a:r>
              <a:rPr lang="en-US" sz="4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de </a:t>
            </a:r>
            <a:r>
              <a:rPr lang="en-US" sz="4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învățare</a:t>
            </a:r>
            <a:r>
              <a:rPr lang="en-US" sz="4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este</a:t>
            </a:r>
            <a:r>
              <a:rPr lang="en-US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un instrument </a:t>
            </a:r>
            <a:r>
              <a:rPr lang="en-US" sz="4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educațional</a:t>
            </a:r>
            <a:r>
              <a:rPr lang="en-US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personalizat</a:t>
            </a:r>
            <a:r>
              <a:rPr lang="en-US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4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utilizat</a:t>
            </a:r>
            <a:r>
              <a:rPr lang="en-US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pentru</a:t>
            </a:r>
            <a:r>
              <a:rPr lang="en-US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 </a:t>
            </a:r>
            <a:r>
              <a:rPr lang="en-US" sz="4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sprijini</a:t>
            </a:r>
            <a:r>
              <a:rPr lang="en-US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elevii</a:t>
            </a:r>
            <a:r>
              <a:rPr lang="en-US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în</a:t>
            </a:r>
            <a:r>
              <a:rPr lang="en-US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procesul</a:t>
            </a:r>
            <a:r>
              <a:rPr lang="en-US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de </a:t>
            </a:r>
            <a:r>
              <a:rPr lang="en-US" sz="4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învățare</a:t>
            </a:r>
            <a:r>
              <a:rPr lang="en-US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4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Acesta</a:t>
            </a:r>
            <a:r>
              <a:rPr lang="en-US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se </a:t>
            </a:r>
            <a:r>
              <a:rPr lang="en-US" sz="4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bazează</a:t>
            </a:r>
            <a:r>
              <a:rPr lang="en-US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pe </a:t>
            </a:r>
            <a:r>
              <a:rPr lang="en-US" sz="4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identificarea</a:t>
            </a:r>
            <a:r>
              <a:rPr lang="en-US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caracteristicilor</a:t>
            </a:r>
            <a:r>
              <a:rPr lang="en-US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și</a:t>
            </a:r>
            <a:r>
              <a:rPr lang="en-US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nevoilor</a:t>
            </a:r>
            <a:r>
              <a:rPr lang="en-US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specifice</a:t>
            </a:r>
            <a:r>
              <a:rPr lang="en-US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ale </a:t>
            </a:r>
            <a:r>
              <a:rPr lang="en-US" sz="4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fiecărui</a:t>
            </a:r>
            <a:r>
              <a:rPr lang="en-US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elev</a:t>
            </a:r>
            <a:r>
              <a:rPr lang="en-US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4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având</a:t>
            </a:r>
            <a:r>
              <a:rPr lang="en-US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ca scop </a:t>
            </a:r>
            <a:r>
              <a:rPr lang="en-US" sz="4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crearea</a:t>
            </a:r>
            <a:r>
              <a:rPr lang="en-US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unui</a:t>
            </a:r>
            <a:r>
              <a:rPr lang="en-US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cadru</a:t>
            </a:r>
            <a:r>
              <a:rPr lang="en-US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adaptat</a:t>
            </a:r>
            <a:r>
              <a:rPr lang="en-US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care </a:t>
            </a:r>
            <a:r>
              <a:rPr lang="en-US" sz="4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să</a:t>
            </a:r>
            <a:r>
              <a:rPr lang="en-US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ajute</a:t>
            </a:r>
            <a:r>
              <a:rPr lang="en-US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elevul</a:t>
            </a:r>
            <a:r>
              <a:rPr lang="en-US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să</a:t>
            </a:r>
            <a:r>
              <a:rPr lang="en-US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își</a:t>
            </a:r>
            <a:r>
              <a:rPr lang="en-US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atingă</a:t>
            </a:r>
            <a:r>
              <a:rPr lang="en-US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potențialul</a:t>
            </a:r>
            <a:r>
              <a:rPr lang="en-US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maxim.</a:t>
            </a:r>
            <a:endParaRPr lang="en-US" sz="36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sz="4000" dirty="0">
                <a:ln>
                  <a:noFill/>
                </a:ln>
                <a:solidFill>
                  <a:srgbClr val="5B9BD5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	</a:t>
            </a:r>
            <a:r>
              <a:rPr lang="en-US" sz="4000" dirty="0" err="1">
                <a:ln>
                  <a:noFill/>
                </a:ln>
                <a:solidFill>
                  <a:srgbClr val="000000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Acest</a:t>
            </a:r>
            <a:r>
              <a:rPr lang="en-US" sz="4000" dirty="0">
                <a:ln>
                  <a:noFill/>
                </a:ln>
                <a:solidFill>
                  <a:srgbClr val="000000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plan </a:t>
            </a:r>
            <a:r>
              <a:rPr lang="en-US" sz="4000" dirty="0" err="1">
                <a:ln>
                  <a:noFill/>
                </a:ln>
                <a:solidFill>
                  <a:srgbClr val="000000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individualizat</a:t>
            </a:r>
            <a:r>
              <a:rPr lang="en-US" sz="4000" dirty="0">
                <a:ln>
                  <a:noFill/>
                </a:ln>
                <a:solidFill>
                  <a:srgbClr val="000000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are o </a:t>
            </a:r>
            <a:r>
              <a:rPr lang="en-US" sz="4000" dirty="0" err="1">
                <a:ln>
                  <a:noFill/>
                </a:ln>
                <a:solidFill>
                  <a:srgbClr val="000000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anumită</a:t>
            </a:r>
            <a:r>
              <a:rPr lang="en-US" sz="4000" dirty="0">
                <a:ln>
                  <a:noFill/>
                </a:ln>
                <a:solidFill>
                  <a:srgbClr val="000000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ln>
                  <a:noFill/>
                </a:ln>
                <a:solidFill>
                  <a:srgbClr val="000000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structură</a:t>
            </a:r>
            <a:r>
              <a:rPr lang="en-US" sz="4000" dirty="0">
                <a:ln>
                  <a:noFill/>
                </a:ln>
                <a:solidFill>
                  <a:srgbClr val="000000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ln>
                  <a:noFill/>
                </a:ln>
                <a:solidFill>
                  <a:srgbClr val="000000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după</a:t>
            </a:r>
            <a:r>
              <a:rPr lang="en-US" sz="4000" dirty="0">
                <a:ln>
                  <a:noFill/>
                </a:ln>
                <a:solidFill>
                  <a:srgbClr val="000000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cum </a:t>
            </a:r>
            <a:r>
              <a:rPr lang="en-US" sz="4000" dirty="0" err="1">
                <a:ln>
                  <a:noFill/>
                </a:ln>
                <a:solidFill>
                  <a:srgbClr val="000000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reiese</a:t>
            </a:r>
            <a:r>
              <a:rPr lang="en-US" sz="4000" dirty="0">
                <a:ln>
                  <a:noFill/>
                </a:ln>
                <a:solidFill>
                  <a:srgbClr val="000000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din ROFUIP, Art. 106, </a:t>
            </a:r>
            <a:r>
              <a:rPr lang="en-US" sz="4000" dirty="0" err="1">
                <a:ln>
                  <a:noFill/>
                </a:ln>
                <a:solidFill>
                  <a:srgbClr val="000000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alin</a:t>
            </a:r>
            <a:r>
              <a:rPr lang="en-US" sz="4000" dirty="0">
                <a:ln>
                  <a:noFill/>
                </a:ln>
                <a:solidFill>
                  <a:srgbClr val="000000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. (10). El </a:t>
            </a:r>
            <a:r>
              <a:rPr lang="en-US" sz="4000" dirty="0" err="1">
                <a:ln>
                  <a:noFill/>
                </a:ln>
                <a:solidFill>
                  <a:srgbClr val="000000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trebuie</a:t>
            </a:r>
            <a:r>
              <a:rPr lang="en-US" sz="4000" dirty="0">
                <a:ln>
                  <a:noFill/>
                </a:ln>
                <a:solidFill>
                  <a:srgbClr val="000000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ln>
                  <a:noFill/>
                </a:ln>
                <a:solidFill>
                  <a:srgbClr val="000000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să</a:t>
            </a:r>
            <a:r>
              <a:rPr lang="en-US" sz="4000" dirty="0">
                <a:ln>
                  <a:noFill/>
                </a:ln>
                <a:solidFill>
                  <a:srgbClr val="000000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ln>
                  <a:noFill/>
                </a:ln>
                <a:solidFill>
                  <a:srgbClr val="000000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conțină</a:t>
            </a:r>
            <a:r>
              <a:rPr lang="en-US" sz="4000" dirty="0">
                <a:ln>
                  <a:noFill/>
                </a:ln>
                <a:solidFill>
                  <a:srgbClr val="000000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ln>
                  <a:noFill/>
                </a:ln>
                <a:solidFill>
                  <a:srgbClr val="000000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următoarele</a:t>
            </a:r>
            <a:r>
              <a:rPr lang="en-US" sz="4000" dirty="0">
                <a:ln>
                  <a:noFill/>
                </a:ln>
                <a:solidFill>
                  <a:srgbClr val="000000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date:</a:t>
            </a:r>
            <a:endParaRPr lang="en-US" sz="4000" dirty="0">
              <a:solidFill>
                <a:schemeClr val="accent5">
                  <a:lumMod val="7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lvl="0" indent="0" algn="just">
              <a:lnSpc>
                <a:spcPct val="150000"/>
              </a:lnSpc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714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DF3CD4CD-98EE-1AD8-F64F-B7E6FC74A5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5419503-D6A4-83CE-D817-1489E9B158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H="1">
            <a:off x="2480650" y="624110"/>
            <a:ext cx="112275" cy="45719"/>
          </a:xfrm>
        </p:spPr>
        <p:txBody>
          <a:bodyPr>
            <a:normAutofit fontScale="90000"/>
          </a:bodyPr>
          <a:lstStyle/>
          <a:p>
            <a:pPr indent="457200">
              <a:lnSpc>
                <a:spcPct val="150000"/>
              </a:lnSpc>
              <a:spcAft>
                <a:spcPts val="800"/>
              </a:spcAft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7979796-926C-E270-73D9-882863BDA4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669829"/>
            <a:ext cx="8915400" cy="5785291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300" b="1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PLAN INDIVIDUALIZAT DE ÎNVĂȚARE</a:t>
            </a:r>
            <a:endParaRPr lang="en-US" sz="2000" dirty="0">
              <a:solidFill>
                <a:schemeClr val="accent4">
                  <a:lumMod val="7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sz="1400" dirty="0">
                <a:ln>
                  <a:noFill/>
                </a:ln>
                <a:solidFill>
                  <a:srgbClr val="000000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*conform </a:t>
            </a:r>
            <a:r>
              <a:rPr lang="en-US" sz="1400" dirty="0" err="1">
                <a:ln>
                  <a:noFill/>
                </a:ln>
                <a:solidFill>
                  <a:srgbClr val="000000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prevederilor</a:t>
            </a:r>
            <a:r>
              <a:rPr lang="en-US" sz="1400" dirty="0">
                <a:ln>
                  <a:noFill/>
                </a:ln>
                <a:solidFill>
                  <a:srgbClr val="000000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ROFUIP, art. 106, </a:t>
            </a:r>
            <a:r>
              <a:rPr lang="en-US" sz="1400" dirty="0" err="1">
                <a:ln>
                  <a:noFill/>
                </a:ln>
                <a:solidFill>
                  <a:srgbClr val="000000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alin</a:t>
            </a:r>
            <a:r>
              <a:rPr lang="en-US" sz="1400" dirty="0">
                <a:ln>
                  <a:noFill/>
                </a:ln>
                <a:solidFill>
                  <a:srgbClr val="000000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. (10)</a:t>
            </a:r>
            <a:endParaRPr lang="en-US" sz="2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sz="2800" b="1" spc="-2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Numele</a:t>
            </a:r>
            <a:r>
              <a:rPr lang="en-US" sz="2800" b="1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spc="-2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și</a:t>
            </a:r>
            <a:r>
              <a:rPr lang="en-US" sz="2800" b="1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spc="-2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prenumele</a:t>
            </a:r>
            <a:r>
              <a:rPr lang="en-US" sz="2800" b="1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spc="-2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elevului</a:t>
            </a:r>
            <a:r>
              <a:rPr lang="en-US" sz="28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  <a:endParaRPr lang="en-US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sz="2800" b="1" spc="-2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Tipul</a:t>
            </a:r>
            <a:r>
              <a:rPr lang="en-US" sz="2800" b="1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spc="-2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planului</a:t>
            </a:r>
            <a:r>
              <a:rPr lang="en-US" sz="28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  <a:endParaRPr lang="en-US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sz="28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□ </a:t>
            </a:r>
            <a:r>
              <a:rPr lang="en-US" sz="2800" spc="-2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pentru</a:t>
            </a:r>
            <a:r>
              <a:rPr lang="en-US" sz="28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spc="-2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consolidarea</a:t>
            </a:r>
            <a:r>
              <a:rPr lang="en-US" sz="28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spc="-2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cunoștințelor</a:t>
            </a:r>
            <a:r>
              <a:rPr lang="en-US" sz="28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;</a:t>
            </a:r>
            <a:endParaRPr lang="en-US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sz="28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□ </a:t>
            </a:r>
            <a:r>
              <a:rPr lang="en-US" sz="2800" spc="-2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pentru</a:t>
            </a:r>
            <a:r>
              <a:rPr lang="en-US" sz="28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spc="-2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învățarea</a:t>
            </a:r>
            <a:r>
              <a:rPr lang="en-US" sz="28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spc="-2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remedială</a:t>
            </a:r>
            <a:r>
              <a:rPr lang="en-US" sz="28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;</a:t>
            </a:r>
            <a:endParaRPr lang="en-US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sz="28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□ </a:t>
            </a:r>
            <a:r>
              <a:rPr lang="en-US" sz="2800" spc="-2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pentru</a:t>
            </a:r>
            <a:r>
              <a:rPr lang="en-US" sz="28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spc="-2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stimularea</a:t>
            </a:r>
            <a:r>
              <a:rPr lang="en-US" sz="28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spc="-2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elevilor</a:t>
            </a:r>
            <a:r>
              <a:rPr lang="en-US" sz="28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spc="-2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capabili</a:t>
            </a:r>
            <a:r>
              <a:rPr lang="en-US" sz="28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de </a:t>
            </a:r>
            <a:r>
              <a:rPr lang="en-US" sz="2800" spc="-2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performanțe</a:t>
            </a:r>
            <a:r>
              <a:rPr lang="en-US" sz="28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spc="-2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superioare</a:t>
            </a:r>
            <a:r>
              <a:rPr lang="en-US" sz="28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;</a:t>
            </a:r>
            <a:endParaRPr lang="en-US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lvl="0" indent="0" algn="just">
              <a:lnSpc>
                <a:spcPct val="150000"/>
              </a:lnSpc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6527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8B440624-3F5C-6150-19C9-3BB732AB68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C8261C2-EF22-B9A4-FCA4-12E477852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H="1">
            <a:off x="2480650" y="624110"/>
            <a:ext cx="112275" cy="45719"/>
          </a:xfrm>
        </p:spPr>
        <p:txBody>
          <a:bodyPr>
            <a:normAutofit fontScale="90000"/>
          </a:bodyPr>
          <a:lstStyle/>
          <a:p>
            <a:pPr indent="457200">
              <a:lnSpc>
                <a:spcPct val="150000"/>
              </a:lnSpc>
              <a:spcAft>
                <a:spcPts val="800"/>
              </a:spcAft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3B67FBB-E51C-3691-6DA1-84E0DE73AD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669829"/>
            <a:ext cx="8915400" cy="5785291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n-US" sz="3200" b="1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Aria/</a:t>
            </a:r>
            <a:r>
              <a:rPr lang="en-US" sz="3200" b="1" spc="-2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Disciplina</a:t>
            </a:r>
            <a:r>
              <a:rPr lang="en-US" sz="3200" b="1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de </a:t>
            </a:r>
            <a:r>
              <a:rPr lang="en-US" sz="3200" b="1" spc="-2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intervenție</a:t>
            </a:r>
            <a:r>
              <a:rPr lang="en-US" sz="32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  <a:endParaRPr lang="en-US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sz="32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□ Lim</a:t>
            </a:r>
            <a:r>
              <a:rPr lang="ro-RO" sz="32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bă și comunicare</a:t>
            </a:r>
            <a:endParaRPr lang="en-US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ro-RO" sz="32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□ Matematică și științe ale naturii</a:t>
            </a:r>
            <a:endParaRPr lang="en-US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ro-RO" sz="32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□ Om și societate</a:t>
            </a:r>
            <a:endParaRPr lang="en-US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ro-RO" sz="32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□ Educație fizică, sport și sănătate</a:t>
            </a:r>
            <a:endParaRPr lang="en-US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ro-RO" sz="32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□ Arte</a:t>
            </a:r>
            <a:endParaRPr lang="en-US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ro-RO" sz="32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□ Consiliere și orientare</a:t>
            </a:r>
            <a:endParaRPr lang="en-US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lvl="0" indent="0" algn="just">
              <a:lnSpc>
                <a:spcPct val="150000"/>
              </a:lnSpc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5648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41DCB6B0-E017-4809-C36A-F56E42E94C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7CD80CD-DAEC-F04C-4469-BC3593DDE0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8448" y="1375258"/>
            <a:ext cx="8915399" cy="3261396"/>
          </a:xfrm>
        </p:spPr>
        <p:txBody>
          <a:bodyPr>
            <a:normAutofit/>
          </a:bodyPr>
          <a:lstStyle/>
          <a:p>
            <a:pPr marL="118745">
              <a:lnSpc>
                <a:spcPct val="150000"/>
              </a:lnSpc>
              <a:spcBef>
                <a:spcPts val="530"/>
              </a:spcBef>
              <a:spcAft>
                <a:spcPts val="800"/>
              </a:spcAft>
            </a:pPr>
            <a:r>
              <a:rPr lang="ro-RO" sz="1800" b="1" i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vi-VN" sz="2000" b="1" i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Motto: </a:t>
            </a:r>
            <a:r>
              <a:rPr lang="en-US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vi-VN" sz="2000" b="1" i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„... în livadă ne place să avem copaci care rodesc mai devreme sau mai târziu [...] toate aceste roade sunt bune, nici unul nu este de arun</a:t>
            </a:r>
            <a:r>
              <a:rPr lang="ro-RO" sz="2000" b="1" i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vi-VN" sz="2000" b="1" i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at. De ce să nu acceptăm în şcoli  minţi mai agere sau mai încete? De ce nu i-am ajuta? Pierdem timp</a:t>
            </a:r>
            <a:r>
              <a:rPr lang="ro-RO" sz="2000" b="1" i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vi-VN" sz="2000" b="1" i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dar câştigăm satisfacţie şi respect...”</a:t>
            </a:r>
            <a:r>
              <a:rPr lang="en-US" sz="20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0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o-RO" sz="2000" b="1" i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ro-RO" sz="20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                                  </a:t>
            </a:r>
            <a:r>
              <a:rPr lang="ro-RO" sz="2000" b="1" i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vi-VN" sz="2000" b="1" i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Comenius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120906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BDDEA8EB-5B7F-5C4D-2F74-7D0E67F4DB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8C573AF-D377-A74D-5C42-4E6D37D64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H="1">
            <a:off x="2480650" y="624110"/>
            <a:ext cx="112275" cy="45719"/>
          </a:xfrm>
        </p:spPr>
        <p:txBody>
          <a:bodyPr>
            <a:normAutofit fontScale="90000"/>
          </a:bodyPr>
          <a:lstStyle/>
          <a:p>
            <a:pPr indent="457200">
              <a:lnSpc>
                <a:spcPct val="150000"/>
              </a:lnSpc>
              <a:spcAft>
                <a:spcPts val="800"/>
              </a:spcAft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20C05D7-D1B3-0AF2-0A19-AE74C8BB5C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1" y="669829"/>
            <a:ext cx="9424737" cy="5785291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50000"/>
              </a:lnSpc>
            </a:pPr>
            <a:r>
              <a:rPr lang="ro-RO" sz="3000" b="1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Tipul de intervenție</a:t>
            </a:r>
            <a:r>
              <a:rPr lang="ro-RO" sz="30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  <a:endParaRPr lang="en-US" sz="26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ro-RO" sz="30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□ activități remediale, după orele de curs, în cadrul școlii;</a:t>
            </a:r>
            <a:endParaRPr lang="en-US" sz="26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ro-RO" sz="30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□ activități remediale online</a:t>
            </a:r>
            <a:r>
              <a:rPr lang="en-US" sz="30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;</a:t>
            </a:r>
            <a:endParaRPr lang="en-US" sz="26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ro-RO" sz="30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□ verificare lucru suplimentar pentru elevii capabili de performanțe superioare</a:t>
            </a:r>
            <a:r>
              <a:rPr lang="en-US" sz="30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;</a:t>
            </a:r>
            <a:endParaRPr lang="en-US" sz="26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ro-RO" sz="30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□ activități suplimentare, după orele de curs, pentru elevii capabili de performanțe superioare</a:t>
            </a:r>
            <a:r>
              <a:rPr lang="en-US" sz="30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;</a:t>
            </a:r>
            <a:endParaRPr lang="en-US" sz="26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ro-RO" sz="30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□ activități remediale în timpul orelor de curs</a:t>
            </a:r>
            <a:r>
              <a:rPr lang="en-US" sz="30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;</a:t>
            </a:r>
            <a:endParaRPr lang="en-US" sz="26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ro-RO" sz="30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□ alte activități.</a:t>
            </a:r>
            <a:endParaRPr lang="en-US" sz="26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lvl="0" indent="0" algn="just">
              <a:lnSpc>
                <a:spcPct val="150000"/>
              </a:lnSpc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623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58DEAF27-9F10-3E13-A08F-D02B6B1DAE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AC8F54C-FEE1-6C31-C7C4-DA521588C6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H="1">
            <a:off x="2480650" y="624110"/>
            <a:ext cx="112275" cy="45719"/>
          </a:xfrm>
        </p:spPr>
        <p:txBody>
          <a:bodyPr>
            <a:normAutofit fontScale="90000"/>
          </a:bodyPr>
          <a:lstStyle/>
          <a:p>
            <a:pPr indent="457200">
              <a:lnSpc>
                <a:spcPct val="150000"/>
              </a:lnSpc>
              <a:spcAft>
                <a:spcPts val="800"/>
              </a:spcAft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AA32FB7-02B8-1799-C845-D7367A2F86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669829"/>
            <a:ext cx="9602788" cy="5785291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ro-RO" sz="2000" b="1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Program de intervenție</a:t>
            </a:r>
            <a:r>
              <a:rPr lang="ro-RO" sz="20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  <a:endParaRPr lang="en-US" sz="2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ro-RO" sz="2000" b="1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Rezultate</a:t>
            </a:r>
            <a:r>
              <a:rPr lang="ro-RO" sz="20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 </a:t>
            </a:r>
            <a:endParaRPr lang="en-US" sz="2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Respectând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structura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dată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se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întocmește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Planul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individualizat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de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învățare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având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în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vedere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faptul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că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acesta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fi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parte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integrantă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portofoliului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educational al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elevului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conform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legislației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aplicabile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începând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cu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acest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an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școlar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În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realizarea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lui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cadrele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didactice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trebuie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să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țină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seama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și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de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următoarele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aspecte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2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Times New Roman" panose="02020603050405020304" pitchFamily="18" charset="0"/>
              <a:buChar char="-"/>
            </a:pP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perioada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de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timp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pe care se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aplică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acesta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rezultatele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evaluărilor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inițiale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baza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de la care se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pornește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întocmirea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acestui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plan,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nevoile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de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învățare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identificate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obiective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pe termen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scurt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obiective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pe termen lung,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strategii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și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activități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metode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de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evaluare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monitorizarea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progresului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resurse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necesare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interacțiune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elev-părinte-profesor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0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lvl="0" indent="0" algn="just">
              <a:lnSpc>
                <a:spcPct val="150000"/>
              </a:lnSpc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0221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61658143-94EF-5672-06CD-D2A786FB91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6CDDFD9-2A61-F5E2-E0E5-583B581047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H="1">
            <a:off x="2480650" y="624110"/>
            <a:ext cx="112275" cy="45719"/>
          </a:xfrm>
        </p:spPr>
        <p:txBody>
          <a:bodyPr>
            <a:normAutofit fontScale="90000"/>
          </a:bodyPr>
          <a:lstStyle/>
          <a:p>
            <a:pPr indent="457200">
              <a:lnSpc>
                <a:spcPct val="150000"/>
              </a:lnSpc>
              <a:spcAft>
                <a:spcPts val="800"/>
              </a:spcAft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6AF1D05-CFB8-319B-158B-1F46994F42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1" y="669829"/>
            <a:ext cx="9442843" cy="5785291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Caracteristicile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unui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Plan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individualizat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de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învățare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2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US" sz="2400" b="1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Personalizare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creat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ținând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particularitățile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fiecărui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elev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inclusiv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stilurile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învățare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ritmul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lucru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interesele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eventualele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dificultăți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învățare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Acesta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poate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include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activități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strategii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adaptate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resurse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suplimentare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metode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predare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diferite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față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cele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folosite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restul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elevilor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din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clasă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US" sz="2400" b="1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Obiective</a:t>
            </a:r>
            <a:r>
              <a:rPr lang="en-US" sz="24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specifice</a:t>
            </a:r>
            <a:r>
              <a:rPr lang="en-US" sz="24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4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realizabile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planul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conține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obiective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clare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măsurabile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stabilite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funcție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nevoile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educaționale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ale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elevului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Aceste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obiective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sunt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structurate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pe termen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scurt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mediu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lung,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astfel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încât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elevul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să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aibă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posibilitatea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a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experimenta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succese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fiecare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pas.</a:t>
            </a:r>
            <a:endParaRPr lang="en-US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50000"/>
              </a:lnSpc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1724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920A50A4-393D-F830-9E6C-E0656AF2DC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D4623E4-DC80-8369-9D2B-341C380DA4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H="1">
            <a:off x="2480650" y="624110"/>
            <a:ext cx="112275" cy="45719"/>
          </a:xfrm>
        </p:spPr>
        <p:txBody>
          <a:bodyPr>
            <a:normAutofit fontScale="90000"/>
          </a:bodyPr>
          <a:lstStyle/>
          <a:p>
            <a:pPr indent="457200">
              <a:lnSpc>
                <a:spcPct val="150000"/>
              </a:lnSpc>
              <a:spcAft>
                <a:spcPts val="800"/>
              </a:spcAft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7BBF797-1C67-15F6-933E-A3805C481D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1" y="669829"/>
            <a:ext cx="9279881" cy="5785291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400" b="1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Adaptarea</a:t>
            </a:r>
            <a:r>
              <a:rPr lang="en-US" sz="24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materialelor</a:t>
            </a:r>
            <a:r>
              <a:rPr lang="en-US" sz="24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4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metodelor</a:t>
            </a:r>
            <a:r>
              <a:rPr lang="en-US" sz="24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400" b="1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predare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funcție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dificultățile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elevului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poate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prevedea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utilizarea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unor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materiale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didactice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speciale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(de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exemplu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jocuri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educaționale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aplicații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interactive,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materiale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vizuale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audio)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modificarea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tehnicilor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predare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De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exemplu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un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elev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cu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dislexie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poate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primi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suport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suplimentar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citire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poate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utiliza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tehnologii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asistență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US" sz="2400" b="1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Evaluare</a:t>
            </a:r>
            <a:r>
              <a:rPr lang="en-US" sz="24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4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ajustare</a:t>
            </a:r>
            <a:r>
              <a:rPr lang="en-US" sz="24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continuă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un document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dinamic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care se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revizuiește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ajustează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periodic,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funcție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evoluția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elevului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Acesta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include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evaluări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formale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informale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măsura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progresul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face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ajustări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abordarea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didactică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dacă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necesar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1686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8C385715-3D00-F984-2E72-5CD436CDB9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DAA60AB-3E10-FADC-CC70-FC3AB2A598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H="1">
            <a:off x="2480650" y="624110"/>
            <a:ext cx="112275" cy="45719"/>
          </a:xfrm>
        </p:spPr>
        <p:txBody>
          <a:bodyPr>
            <a:normAutofit fontScale="90000"/>
          </a:bodyPr>
          <a:lstStyle/>
          <a:p>
            <a:pPr indent="457200">
              <a:lnSpc>
                <a:spcPct val="150000"/>
              </a:lnSpc>
              <a:spcAft>
                <a:spcPts val="800"/>
              </a:spcAft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DDB75DA-53C4-308F-3FE5-21BF8209AF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669829"/>
            <a:ext cx="8915400" cy="5785291"/>
          </a:xfrm>
        </p:spPr>
        <p:txBody>
          <a:bodyPr>
            <a:normAutofit/>
          </a:bodyPr>
          <a:lstStyle/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Colaborare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între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profesori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părinți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specialiști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un aspect important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colaborarea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între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cadrele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didactice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părinți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consilieri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școlari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alți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specialiști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psihologi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logopedi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terapeuturi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etc.)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implementa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un plan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coerent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bine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adaptat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nevoilor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elevului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50000"/>
              </a:lnSpc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047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72A34BCF-88E2-A761-15DF-D92FD7E8E3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02417BF-180A-46DE-4C38-80216EB23B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H="1">
            <a:off x="2480650" y="624110"/>
            <a:ext cx="112275" cy="45719"/>
          </a:xfrm>
        </p:spPr>
        <p:txBody>
          <a:bodyPr>
            <a:normAutofit fontScale="90000"/>
          </a:bodyPr>
          <a:lstStyle/>
          <a:p>
            <a:pPr indent="457200">
              <a:lnSpc>
                <a:spcPct val="150000"/>
              </a:lnSpc>
              <a:spcAft>
                <a:spcPts val="800"/>
              </a:spcAft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7467D97-A88A-1D54-F4FB-5BE877181C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669829"/>
            <a:ext cx="9433790" cy="5785291"/>
          </a:xfrm>
        </p:spPr>
        <p:txBody>
          <a:bodyPr>
            <a:normAutofit fontScale="92500"/>
          </a:bodyPr>
          <a:lstStyle/>
          <a:p>
            <a:pPr marL="457200" algn="just">
              <a:lnSpc>
                <a:spcPct val="150000"/>
              </a:lnSpc>
              <a:spcAft>
                <a:spcPts val="800"/>
              </a:spcAft>
            </a:pP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Exemple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utilizare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Planului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individualizat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învățare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US" sz="20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Elevi</a:t>
            </a:r>
            <a:r>
              <a:rPr lang="en-US" sz="2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cu </a:t>
            </a:r>
            <a:r>
              <a:rPr lang="en-US" sz="20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dizabilități</a:t>
            </a:r>
            <a:r>
              <a:rPr lang="en-US" sz="2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nevoi</a:t>
            </a:r>
            <a:r>
              <a:rPr lang="en-US" sz="2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speciale</a:t>
            </a:r>
            <a:r>
              <a:rPr lang="en-US" sz="2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0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învățare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de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exemplu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un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elev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cu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deficiențe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auz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putea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beneficia de un plan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individualizat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care include,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printre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altele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utilizarea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limbajului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semnelor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subtitrări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materialele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video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resurse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vizuale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suplimentare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US" sz="20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Elevi</a:t>
            </a:r>
            <a:r>
              <a:rPr lang="en-US" sz="2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cu </a:t>
            </a:r>
            <a:r>
              <a:rPr lang="en-US" sz="20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tulburări</a:t>
            </a:r>
            <a:r>
              <a:rPr lang="en-US" sz="2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0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învățare</a:t>
            </a:r>
            <a:r>
              <a:rPr lang="en-US" sz="2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0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dislexie</a:t>
            </a:r>
            <a:r>
              <a:rPr lang="en-US" sz="2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ADHD, etc.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elevii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cu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dislexie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pot beneficia de un plan care include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lecturi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suplimentare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aplicații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îmbunătățirea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abilităților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citire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un program de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învățare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individualizat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care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să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permită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să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progreseze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într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-un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ritm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propriu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0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Elevi</a:t>
            </a:r>
            <a:r>
              <a:rPr lang="en-US" sz="2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cu talent </a:t>
            </a:r>
            <a:r>
              <a:rPr lang="en-US" sz="20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deosebit</a:t>
            </a:r>
            <a:r>
              <a:rPr lang="en-US" sz="2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sau</a:t>
            </a:r>
            <a:r>
              <a:rPr lang="en-US" sz="2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cu </a:t>
            </a:r>
            <a:r>
              <a:rPr lang="en-US" sz="20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performanțe</a:t>
            </a:r>
            <a:r>
              <a:rPr lang="en-US" sz="2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școlare</a:t>
            </a:r>
            <a:r>
              <a:rPr lang="en-US" sz="2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superioare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un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elev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cu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abilități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remarcabile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într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-un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anumit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domeniu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poate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avea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un plan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individualizat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care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să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includă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provocări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suplimentare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proiecte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avansate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activități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extracurriculare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sau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oportunități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de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aprofundare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cunoștințelor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41091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0794A160-5DA2-562E-BE18-C1DE3EE8E8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018DC25-F623-2525-CCB9-F432E69B28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H="1">
            <a:off x="2480650" y="624110"/>
            <a:ext cx="112275" cy="45719"/>
          </a:xfrm>
        </p:spPr>
        <p:txBody>
          <a:bodyPr>
            <a:normAutofit fontScale="90000"/>
          </a:bodyPr>
          <a:lstStyle/>
          <a:p>
            <a:pPr indent="457200">
              <a:lnSpc>
                <a:spcPct val="150000"/>
              </a:lnSpc>
              <a:spcAft>
                <a:spcPts val="800"/>
              </a:spcAft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16C60A3-ECEE-63A2-A51B-89DD0B5391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669829"/>
            <a:ext cx="9433790" cy="5785291"/>
          </a:xfrm>
        </p:spPr>
        <p:txBody>
          <a:bodyPr>
            <a:normAutofit/>
          </a:bodyPr>
          <a:lstStyle/>
          <a:p>
            <a:pPr marL="457200" algn="just">
              <a:lnSpc>
                <a:spcPct val="150000"/>
              </a:lnSpc>
              <a:spcAft>
                <a:spcPts val="800"/>
              </a:spcAft>
            </a:pPr>
            <a:r>
              <a:rPr lang="en-US" sz="2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Beneficiile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Planului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Individualizat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Învățare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Suport</a:t>
            </a:r>
            <a:r>
              <a:rPr lang="en-US" sz="2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personalizat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elevii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primesc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sprijinul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care au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nevoie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a-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depăși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dificultățile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ceea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crește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încrederea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sine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motivația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învățare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Accesibilitate</a:t>
            </a:r>
            <a:r>
              <a:rPr lang="en-US" sz="2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echitate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planul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asigură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că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toți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elevii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indiferent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provocările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cu care se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confruntă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au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acces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la un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educație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calitate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oportunități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succes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Progres</a:t>
            </a:r>
            <a:r>
              <a:rPr lang="en-US" sz="2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continuu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datorită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adaptării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constante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metodologiilor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didactice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evaluării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periodice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elevul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șansa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a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progresa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constant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a-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îmbunătăți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abilitățile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într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-un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ritm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care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îi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favorabil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Parteneriate</a:t>
            </a:r>
            <a:r>
              <a:rPr lang="en-US" sz="2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eficiente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colaborarea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între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profesori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părinți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specialiști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asigură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abordare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coerentă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integrată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care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sprijină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dezvoltarea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completă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elevulu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" indent="0" algn="just">
              <a:lnSpc>
                <a:spcPct val="150000"/>
              </a:lnSpc>
              <a:spcAft>
                <a:spcPts val="800"/>
              </a:spcAft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3278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D92BABAB-B7C8-50CC-23CF-543ADC2996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6C2A657-0A3E-1DC0-87F6-D04DA99868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H="1">
            <a:off x="2480650" y="624110"/>
            <a:ext cx="112275" cy="45719"/>
          </a:xfrm>
        </p:spPr>
        <p:txBody>
          <a:bodyPr>
            <a:normAutofit fontScale="90000"/>
          </a:bodyPr>
          <a:lstStyle/>
          <a:p>
            <a:pPr indent="457200">
              <a:lnSpc>
                <a:spcPct val="150000"/>
              </a:lnSpc>
              <a:spcAft>
                <a:spcPts val="800"/>
              </a:spcAft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FC37A72-EA26-8DEE-94FD-302B6E535C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1" y="669829"/>
            <a:ext cx="9479057" cy="5785291"/>
          </a:xfrm>
        </p:spPr>
        <p:txBody>
          <a:bodyPr>
            <a:normAutofit/>
          </a:bodyPr>
          <a:lstStyle/>
          <a:p>
            <a:pPr marL="457200" algn="just">
              <a:lnSpc>
                <a:spcPct val="150000"/>
              </a:lnSpc>
              <a:spcAft>
                <a:spcPts val="800"/>
              </a:spcAft>
            </a:pP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Concluzie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457200" algn="just">
              <a:lnSpc>
                <a:spcPct val="150000"/>
              </a:lnSpc>
              <a:spcAft>
                <a:spcPts val="800"/>
              </a:spcAft>
            </a:pP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Planul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individualizat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învățare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un instrument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esențial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asigurarea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unei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educații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incluzive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eficiente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care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răspunde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nevoilor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fiecărui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elev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parte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Prin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aplicarea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acestui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plan,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educația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devine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accesibilă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echitabilă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iar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elevii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pot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învăța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funcție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propriile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ritmuri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stiluri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învățare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având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astfel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șanse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mari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succes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5786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A6139306-7056-B174-B65D-B10035DE91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D7BD57D-A082-33F3-EDE0-A17CE7B6CA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H="1">
            <a:off x="2480650" y="624110"/>
            <a:ext cx="112275" cy="45719"/>
          </a:xfrm>
        </p:spPr>
        <p:txBody>
          <a:bodyPr>
            <a:normAutofit fontScale="90000"/>
          </a:bodyPr>
          <a:lstStyle/>
          <a:p>
            <a:pPr indent="457200">
              <a:lnSpc>
                <a:spcPct val="150000"/>
              </a:lnSpc>
              <a:spcAft>
                <a:spcPts val="800"/>
              </a:spcAft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D443EBB-FE16-FBD0-D48E-7665DF9F32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1" y="669829"/>
            <a:ext cx="9524325" cy="5785291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en-US" sz="12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Bibliografie</a:t>
            </a:r>
            <a:endParaRPr lang="en-US" sz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Ordinul</a:t>
            </a:r>
            <a:r>
              <a:rPr lang="en-US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ministru</a:t>
            </a:r>
            <a:r>
              <a:rPr lang="en-US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nr. 6478 din 30 august 2024 de </a:t>
            </a:r>
            <a:r>
              <a:rPr lang="en-US" sz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aprobare</a:t>
            </a:r>
            <a:r>
              <a:rPr lang="en-US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sz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Metodologiei</a:t>
            </a:r>
            <a:r>
              <a:rPr lang="en-US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privind</a:t>
            </a:r>
            <a:r>
              <a:rPr lang="en-US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portofoliul</a:t>
            </a:r>
            <a:r>
              <a:rPr lang="en-US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educaţional</a:t>
            </a:r>
            <a:r>
              <a:rPr lang="en-US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al </a:t>
            </a:r>
            <a:r>
              <a:rPr lang="en-US" sz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preşcolarului</a:t>
            </a:r>
            <a:r>
              <a:rPr lang="en-US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şi</a:t>
            </a:r>
            <a:r>
              <a:rPr lang="en-US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al </a:t>
            </a:r>
            <a:r>
              <a:rPr lang="en-US" sz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elevului</a:t>
            </a:r>
            <a:r>
              <a:rPr lang="en-US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din </a:t>
            </a:r>
            <a:r>
              <a:rPr lang="en-US" sz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învăţământul</a:t>
            </a:r>
            <a:r>
              <a:rPr lang="en-US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preuniversitar</a:t>
            </a:r>
            <a:r>
              <a:rPr lang="en-US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342900" lvl="0" indent="-342900" algn="just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Ordinul</a:t>
            </a:r>
            <a:r>
              <a:rPr lang="en-US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privind</a:t>
            </a:r>
            <a:r>
              <a:rPr lang="en-US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aprobarea</a:t>
            </a:r>
            <a:r>
              <a:rPr lang="en-US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Regulamentului-cadru</a:t>
            </a:r>
            <a:r>
              <a:rPr lang="en-US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organizare</a:t>
            </a:r>
            <a:r>
              <a:rPr lang="en-US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și</a:t>
            </a:r>
            <a:r>
              <a:rPr lang="en-US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funcționare</a:t>
            </a:r>
            <a:r>
              <a:rPr lang="en-US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sz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unităților</a:t>
            </a:r>
            <a:r>
              <a:rPr lang="en-US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învățământ</a:t>
            </a:r>
            <a:r>
              <a:rPr lang="en-US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preuniversitar</a:t>
            </a:r>
            <a:r>
              <a:rPr lang="en-US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Nr. 5707 din 1 august 2024;</a:t>
            </a:r>
          </a:p>
          <a:p>
            <a:pPr marL="342900" lvl="0" indent="-342900" algn="just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200" u="sng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Regulament-cadru</a:t>
            </a:r>
            <a:r>
              <a:rPr lang="en-US" sz="1200" u="sng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 de </a:t>
            </a:r>
            <a:r>
              <a:rPr lang="en-US" sz="1200" u="sng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organizare</a:t>
            </a:r>
            <a:r>
              <a:rPr lang="en-US" sz="1200" u="sng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 </a:t>
            </a:r>
            <a:r>
              <a:rPr lang="en-US" sz="1200" u="sng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și</a:t>
            </a:r>
            <a:r>
              <a:rPr lang="en-US" sz="1200" u="sng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 </a:t>
            </a:r>
            <a:r>
              <a:rPr lang="en-US" sz="1200" u="sng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funcționare</a:t>
            </a:r>
            <a:r>
              <a:rPr lang="en-US" sz="1200" u="sng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 a </a:t>
            </a:r>
            <a:r>
              <a:rPr lang="en-US" sz="1200" u="sng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unităților</a:t>
            </a:r>
            <a:r>
              <a:rPr lang="en-US" sz="1200" u="sng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 de </a:t>
            </a:r>
            <a:r>
              <a:rPr lang="en-US" sz="1200" u="sng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învățământ</a:t>
            </a:r>
            <a:r>
              <a:rPr lang="en-US" sz="1200" u="sng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 </a:t>
            </a:r>
            <a:r>
              <a:rPr lang="en-US" sz="1200" u="sng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preuniversitar</a:t>
            </a:r>
            <a:r>
              <a:rPr lang="en-US" sz="1200" u="sng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/ROFUIP</a:t>
            </a:r>
            <a:r>
              <a:rPr lang="en-US" sz="12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sz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aprobat</a:t>
            </a:r>
            <a:r>
              <a:rPr lang="en-US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prin</a:t>
            </a:r>
            <a:r>
              <a:rPr lang="en-US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ordinul</a:t>
            </a:r>
            <a:r>
              <a:rPr lang="en-US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ministru</a:t>
            </a:r>
            <a:r>
              <a:rPr lang="en-US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nr. 5.726/06.08.2024;</a:t>
            </a:r>
          </a:p>
          <a:p>
            <a:pPr marL="342900" lvl="0" indent="-342900" algn="just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Radu I.T., </a:t>
            </a:r>
            <a:r>
              <a:rPr lang="en-US" sz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Teorie</a:t>
            </a:r>
            <a:r>
              <a:rPr lang="en-US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şi</a:t>
            </a:r>
            <a:r>
              <a:rPr lang="en-US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practică</a:t>
            </a:r>
            <a:r>
              <a:rPr lang="en-US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evaluarea</a:t>
            </a:r>
            <a:r>
              <a:rPr lang="en-US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eficienţei</a:t>
            </a:r>
            <a:r>
              <a:rPr lang="en-US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învăţământului</a:t>
            </a:r>
            <a:r>
              <a:rPr lang="en-US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Bucureşti</a:t>
            </a:r>
            <a:r>
              <a:rPr lang="en-US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Editura</a:t>
            </a:r>
            <a:r>
              <a:rPr lang="en-US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Didactică</a:t>
            </a:r>
            <a:r>
              <a:rPr lang="en-US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şi</a:t>
            </a:r>
            <a:r>
              <a:rPr lang="en-US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Pedagogică</a:t>
            </a:r>
            <a:r>
              <a:rPr lang="en-US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1981;</a:t>
            </a: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Vrăşmaş</a:t>
            </a:r>
            <a:r>
              <a:rPr lang="en-US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E., </a:t>
            </a:r>
            <a:r>
              <a:rPr lang="en-US" sz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Vrăşmaş</a:t>
            </a:r>
            <a:r>
              <a:rPr lang="en-US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T., </a:t>
            </a:r>
            <a:r>
              <a:rPr lang="en-US" sz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Pedagogia</a:t>
            </a:r>
            <a:r>
              <a:rPr lang="en-US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diversităţii</a:t>
            </a:r>
            <a:r>
              <a:rPr lang="en-US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Revista</a:t>
            </a:r>
            <a:r>
              <a:rPr lang="en-US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educaţie</a:t>
            </a:r>
            <a:r>
              <a:rPr lang="en-US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preşcolară</a:t>
            </a:r>
            <a:r>
              <a:rPr lang="en-US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nr. 2, 1998;</a:t>
            </a:r>
          </a:p>
          <a:p>
            <a:pPr marL="342900" lvl="0" indent="-342900" algn="just">
              <a:lnSpc>
                <a:spcPct val="150000"/>
              </a:lnSpc>
              <a:spcAft>
                <a:spcPts val="115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200" u="sng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Vrăjmaș</a:t>
            </a:r>
            <a:r>
              <a:rPr lang="en-US" sz="1200" u="sng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</a:t>
            </a:r>
            <a:r>
              <a:rPr lang="en-US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., </a:t>
            </a:r>
            <a:r>
              <a:rPr lang="en-US" sz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Învățământul</a:t>
            </a:r>
            <a:r>
              <a:rPr lang="en-US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integrat</a:t>
            </a:r>
            <a:r>
              <a:rPr lang="en-US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și</a:t>
            </a:r>
            <a:r>
              <a:rPr lang="en-US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incluziv</a:t>
            </a:r>
            <a:r>
              <a:rPr lang="en-US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</a:t>
            </a:r>
            <a:r>
              <a:rPr lang="en-US" sz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București</a:t>
            </a:r>
            <a:r>
              <a:rPr lang="en-US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Aramis, 2001;</a:t>
            </a:r>
          </a:p>
          <a:p>
            <a:pPr marL="342900" lvl="0" indent="-342900" algn="just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Vrăjmaș</a:t>
            </a:r>
            <a:r>
              <a:rPr lang="en-US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T., Curriculum </a:t>
            </a:r>
            <a:r>
              <a:rPr lang="en-US" sz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diferenţiat</a:t>
            </a:r>
            <a:r>
              <a:rPr lang="en-US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şi</a:t>
            </a:r>
            <a:r>
              <a:rPr lang="en-US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personalizat</a:t>
            </a:r>
            <a:r>
              <a:rPr lang="en-US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Editura</a:t>
            </a:r>
            <a:r>
              <a:rPr lang="en-US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Polirom</a:t>
            </a:r>
            <a:r>
              <a:rPr lang="en-US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Iaşi</a:t>
            </a:r>
            <a:r>
              <a:rPr lang="en-US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Crişan</a:t>
            </a:r>
            <a:r>
              <a:rPr lang="en-US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A., 1998;</a:t>
            </a:r>
          </a:p>
          <a:p>
            <a:pPr marL="342900" lvl="0" indent="-342900" algn="just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Gardner, H., </a:t>
            </a:r>
            <a:r>
              <a:rPr lang="en-US" sz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Inteligențe</a:t>
            </a:r>
            <a:r>
              <a:rPr lang="en-US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multiple. Noi </a:t>
            </a:r>
            <a:r>
              <a:rPr lang="en-US" sz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orizonturi</a:t>
            </a:r>
            <a:r>
              <a:rPr lang="en-US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Editura</a:t>
            </a:r>
            <a:r>
              <a:rPr lang="en-US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Sigma, </a:t>
            </a:r>
            <a:r>
              <a:rPr lang="en-US" sz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București</a:t>
            </a:r>
            <a:r>
              <a:rPr lang="en-US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2006;</a:t>
            </a:r>
          </a:p>
          <a:p>
            <a:pPr marL="342900" lvl="0" indent="-342900" algn="just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Dominica, C.A., Teoria </a:t>
            </a:r>
            <a:r>
              <a:rPr lang="en-US" sz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inteligențelor</a:t>
            </a:r>
            <a:r>
              <a:rPr lang="en-US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multiple </a:t>
            </a:r>
            <a:r>
              <a:rPr lang="en-US" sz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activitățile</a:t>
            </a:r>
            <a:r>
              <a:rPr lang="en-US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la </a:t>
            </a:r>
            <a:r>
              <a:rPr lang="en-US" sz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clasă</a:t>
            </a:r>
            <a:r>
              <a:rPr lang="en-US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Editura</a:t>
            </a:r>
            <a:r>
              <a:rPr lang="en-US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Meritocrat, Cluj-Napoca, 2022 ;</a:t>
            </a:r>
          </a:p>
          <a:p>
            <a:pPr marL="342900" lvl="0" indent="-342900" algn="just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Lomaca</a:t>
            </a:r>
            <a:r>
              <a:rPr lang="en-US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C., </a:t>
            </a:r>
            <a:r>
              <a:rPr lang="en-US" sz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Evaluarea</a:t>
            </a:r>
            <a:r>
              <a:rPr lang="en-US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pentru</a:t>
            </a:r>
            <a:r>
              <a:rPr lang="en-US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învățare</a:t>
            </a:r>
            <a:r>
              <a:rPr lang="en-US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Teaching for Thinking;</a:t>
            </a: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Corbean</a:t>
            </a:r>
            <a:r>
              <a:rPr lang="en-US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A., </a:t>
            </a:r>
            <a:r>
              <a:rPr lang="en-US" sz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Bălău</a:t>
            </a:r>
            <a:r>
              <a:rPr lang="en-US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M., </a:t>
            </a:r>
            <a:r>
              <a:rPr lang="en-US" sz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Tratarea</a:t>
            </a:r>
            <a:r>
              <a:rPr lang="en-US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diferențiată</a:t>
            </a:r>
            <a:r>
              <a:rPr lang="en-US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sz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elevilor</a:t>
            </a:r>
            <a:r>
              <a:rPr lang="en-US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Ghid</a:t>
            </a:r>
            <a:r>
              <a:rPr lang="en-US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bune</a:t>
            </a:r>
            <a:r>
              <a:rPr lang="en-US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practici</a:t>
            </a:r>
            <a:r>
              <a:rPr lang="en-US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Blaj, 2019.</a:t>
            </a:r>
          </a:p>
          <a:p>
            <a:pPr marL="0" indent="0" algn="just">
              <a:lnSpc>
                <a:spcPct val="150000"/>
              </a:lnSpc>
              <a:spcAft>
                <a:spcPts val="800"/>
              </a:spcAft>
              <a:buNone/>
            </a:pPr>
            <a:endParaRPr lang="en-US" sz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50000"/>
              </a:lnSpc>
              <a:spcAft>
                <a:spcPts val="800"/>
              </a:spcAft>
            </a:pPr>
            <a:endParaRPr lang="en-US" sz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7753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18971A4-9E92-F4C3-3D53-CD2BDE95E7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81885" y="1371600"/>
            <a:ext cx="9877331" cy="5137842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16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Ordinului</a:t>
            </a:r>
            <a:r>
              <a:rPr lang="en-US" sz="16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de </a:t>
            </a:r>
            <a:r>
              <a:rPr lang="en-US" sz="16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ministru</a:t>
            </a:r>
            <a:r>
              <a:rPr lang="en-US" sz="16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nr. 6478 din 30 august 2024 de </a:t>
            </a:r>
            <a:r>
              <a:rPr lang="en-US" sz="16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aprobare</a:t>
            </a:r>
            <a:r>
              <a:rPr lang="en-US" sz="16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 </a:t>
            </a:r>
            <a:r>
              <a:rPr lang="en-US" sz="16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Metodologiei</a:t>
            </a:r>
            <a:r>
              <a:rPr lang="en-US" sz="16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privind</a:t>
            </a:r>
            <a:r>
              <a:rPr lang="en-US" sz="16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portofoliul</a:t>
            </a:r>
            <a:r>
              <a:rPr lang="en-US" sz="16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educaţional</a:t>
            </a:r>
            <a:r>
              <a:rPr lang="en-US" sz="16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al </a:t>
            </a:r>
            <a:r>
              <a:rPr lang="en-US" sz="16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preşcolarului</a:t>
            </a:r>
            <a:r>
              <a:rPr lang="en-US" sz="16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şi</a:t>
            </a:r>
            <a:r>
              <a:rPr lang="en-US" sz="16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al </a:t>
            </a:r>
            <a:r>
              <a:rPr lang="en-US" sz="16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elevului</a:t>
            </a:r>
            <a:r>
              <a:rPr lang="en-US" sz="16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din </a:t>
            </a:r>
            <a:r>
              <a:rPr lang="en-US" sz="16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învăţământul</a:t>
            </a:r>
            <a:r>
              <a:rPr lang="en-US" sz="16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preuniversitar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endParaRPr lang="ro-RO" sz="16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Prezenta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metodologie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operează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cu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două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tipuri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de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instrumente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distincte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specifice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sistemului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educaţional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care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urmăresc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să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sprijine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atingerea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potenţialului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propriu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de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către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beneficiarii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primari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din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învăţământul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preuniversitar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cu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aportul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conjugat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al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cadrelor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didactice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al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părinţilor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şi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al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altor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actori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educaţionali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din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comunitate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având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ca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reper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profilul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absolventului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en-US" sz="16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Cele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două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tipuri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de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instrumente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distincte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specifice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sistemului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educaţional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menţionate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la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alin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(1) sunt: </a:t>
            </a:r>
          </a:p>
          <a:p>
            <a:pPr indent="0" algn="just">
              <a:lnSpc>
                <a:spcPct val="150000"/>
              </a:lnSpc>
              <a:buNone/>
            </a:pP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 </a:t>
            </a:r>
            <a:r>
              <a:rPr lang="en-US" sz="1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a) </a:t>
            </a:r>
            <a:r>
              <a:rPr lang="en-US" sz="16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portofoliul</a:t>
            </a:r>
            <a:r>
              <a:rPr lang="en-US" sz="1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individual 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instrument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folosit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în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activitatea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de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documentare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progresului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individual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şi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implicit,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în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activitatea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de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concepere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măsurilor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din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planul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individualizat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de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învăţare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sau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din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planul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educaţional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personalizat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după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caz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); </a:t>
            </a:r>
          </a:p>
          <a:p>
            <a:pPr indent="0" algn="just">
              <a:lnSpc>
                <a:spcPct val="150000"/>
              </a:lnSpc>
              <a:buNone/>
            </a:pP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 </a:t>
            </a:r>
            <a:r>
              <a:rPr lang="en-US" sz="1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b)</a:t>
            </a:r>
            <a:r>
              <a:rPr lang="ro-RO" sz="16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portofoliul</a:t>
            </a:r>
            <a:r>
              <a:rPr lang="en-US" sz="16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educaţional</a:t>
            </a:r>
            <a:r>
              <a:rPr lang="en-US" sz="1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instrument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folosit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în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activitatea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de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documentare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traseului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educaţional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al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preşcolarului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/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elevului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cu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influenţe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clare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asupra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orientării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şcolare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/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profesionale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acestuia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FA3242E7-60B4-4CCC-A846-9A14A5D14142}"/>
              </a:ext>
            </a:extLst>
          </p:cNvPr>
          <p:cNvSpPr txBox="1"/>
          <p:nvPr/>
        </p:nvSpPr>
        <p:spPr>
          <a:xfrm>
            <a:off x="4629151" y="640081"/>
            <a:ext cx="24955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Legislație utilă</a:t>
            </a:r>
          </a:p>
        </p:txBody>
      </p:sp>
    </p:spTree>
    <p:extLst>
      <p:ext uri="{BB962C8B-B14F-4D97-AF65-F5344CB8AC3E}">
        <p14:creationId xmlns:p14="http://schemas.microsoft.com/office/powerpoint/2010/main" val="3704058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2F50B215-6EBE-323A-C256-9EF3951497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7A9E906-2A31-6CB6-4930-F6F911AAF0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7060" y="653265"/>
            <a:ext cx="9877331" cy="5884752"/>
          </a:xfrm>
        </p:spPr>
        <p:txBody>
          <a:bodyPr>
            <a:normAutofit fontScale="62500" lnSpcReduction="20000"/>
          </a:bodyPr>
          <a:lstStyle/>
          <a:p>
            <a:pPr indent="457200" algn="just">
              <a:lnSpc>
                <a:spcPct val="150000"/>
              </a:lnSpc>
              <a:spcAft>
                <a:spcPts val="800"/>
              </a:spcAft>
            </a:pPr>
            <a:r>
              <a:rPr lang="en-US" sz="40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Monitorul</a:t>
            </a:r>
            <a:r>
              <a:rPr lang="en-US" sz="40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Oficial</a:t>
            </a:r>
            <a:r>
              <a:rPr lang="en-US" sz="40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al </a:t>
            </a:r>
            <a:r>
              <a:rPr lang="en-US" sz="40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României</a:t>
            </a:r>
            <a:r>
              <a:rPr lang="en-US" sz="40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la data de 12.VIII.2024</a:t>
            </a:r>
            <a:r>
              <a:rPr lang="en-US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40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Ordinul</a:t>
            </a:r>
            <a:r>
              <a:rPr lang="en-US" sz="40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privind</a:t>
            </a:r>
            <a:r>
              <a:rPr lang="en-US" sz="40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aprobarea</a:t>
            </a:r>
            <a:r>
              <a:rPr lang="en-US" sz="40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Regulamentului-cadru</a:t>
            </a:r>
            <a:r>
              <a:rPr lang="en-US" sz="40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40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organizare</a:t>
            </a:r>
            <a:r>
              <a:rPr lang="en-US" sz="40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și</a:t>
            </a:r>
            <a:r>
              <a:rPr lang="en-US" sz="40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funcționare</a:t>
            </a:r>
            <a:r>
              <a:rPr lang="en-US" sz="40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sz="40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unităților</a:t>
            </a:r>
            <a:r>
              <a:rPr lang="en-US" sz="40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40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învățământ</a:t>
            </a:r>
            <a:r>
              <a:rPr lang="en-US" sz="40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preuniversitar</a:t>
            </a:r>
            <a:r>
              <a:rPr lang="en-US" sz="40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Nr. 5707 din 1 august 2024, 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face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referire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cuprinsul</a:t>
            </a:r>
            <a:r>
              <a:rPr lang="en-US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său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cadrul</a:t>
            </a:r>
            <a:r>
              <a:rPr lang="en-US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Art.106 </a:t>
            </a:r>
            <a:r>
              <a:rPr lang="en-US" sz="4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alin</a:t>
            </a:r>
            <a:r>
              <a:rPr lang="en-US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.(10)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la </a:t>
            </a:r>
            <a:r>
              <a:rPr lang="en-US" sz="4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planul</a:t>
            </a:r>
            <a:r>
              <a:rPr lang="en-US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individualizat</a:t>
            </a:r>
            <a:r>
              <a:rPr lang="en-US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4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învățare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„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Elevii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vor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beneficia pe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parcursul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unui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şcolar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cel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puţin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un plan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individualizat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învăţare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elaborat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urma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evaluărilor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susţinute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şi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după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interpretarea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rezultatelor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către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cadrul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didactic, care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fi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folosit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pentru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consolidarea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cunoştinţelor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pentru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întreprinderea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unor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acţiuni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învăţare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remedială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şi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pentru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stimularea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beneficiarilor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primari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capabili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performanţe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superioare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”</a:t>
            </a:r>
            <a:endParaRPr lang="en-US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624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C23D1CEA-573F-13AB-6823-058230BB6B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E41AFCD-7444-DDDE-6ECD-CC9F4F992D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81885" y="624690"/>
            <a:ext cx="9877331" cy="5884752"/>
          </a:xfrm>
        </p:spPr>
        <p:txBody>
          <a:bodyPr>
            <a:normAutofit/>
          </a:bodyPr>
          <a:lstStyle/>
          <a:p>
            <a:pPr indent="457200" algn="just">
              <a:lnSpc>
                <a:spcPct val="150000"/>
              </a:lnSpc>
            </a:pP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Scrisoarea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metodică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Repere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privind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desfășurarea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activității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în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anul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școlar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2024-2025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document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emis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de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către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ISJ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Ialomița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având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Nr. de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înregistrare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14072/07.10.2024.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485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794123B-BF76-08D4-4507-BF06C797F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3600" dirty="0" err="1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Aspecte</a:t>
            </a:r>
            <a:r>
              <a:rPr lang="en-US" sz="360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teoretice</a:t>
            </a:r>
            <a:r>
              <a:rPr lang="en-US" sz="360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care </a:t>
            </a:r>
            <a:r>
              <a:rPr lang="en-US" sz="3600" dirty="0" err="1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stau</a:t>
            </a:r>
            <a:r>
              <a:rPr lang="en-US" sz="360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la </a:t>
            </a:r>
            <a:r>
              <a:rPr lang="en-US" sz="3600" dirty="0" err="1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baza</a:t>
            </a:r>
            <a:r>
              <a:rPr lang="en-US" sz="360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întocmirii</a:t>
            </a:r>
            <a:r>
              <a:rPr lang="en-US" sz="360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Planului</a:t>
            </a:r>
            <a:r>
              <a:rPr lang="en-US" sz="360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individualizat</a:t>
            </a:r>
            <a:r>
              <a:rPr lang="en-US" sz="360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3600" dirty="0" err="1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învățare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2271C36-F156-FC4C-8437-00282E8416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1" y="2133599"/>
            <a:ext cx="9488111" cy="4538805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La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baza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întocmirii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Planului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individualizat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învățare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stau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realizate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o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mulțime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ani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studii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și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cercercetări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strâns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legate de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domeniul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psiho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-pedagogic care vin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să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clarifice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unicitatea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individului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și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cu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precădere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școlarului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tocmai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pentru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îmbunătăți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tot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ceea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ce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ține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actul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educațional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de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triada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predare-învățare-evaluare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ca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premisă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succesului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școlar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Ian Amos Comenius</a:t>
            </a:r>
            <a:r>
              <a:rPr lang="ro-RO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„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Didactica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Magna” </a:t>
            </a:r>
            <a:r>
              <a:rPr lang="ro-RO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;</a:t>
            </a:r>
            <a:endParaRPr lang="ro-RO" b="1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Éduard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Claparède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(1873 – 1940)  </a:t>
            </a:r>
            <a:r>
              <a:rPr lang="ro-RO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,, Ș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coală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pe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măsură</a:t>
            </a:r>
            <a:r>
              <a:rPr lang="ro-RO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” (clase omogene, mobile și structurate pe opțiuni ;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J. B. Carrol </a:t>
            </a:r>
            <a:r>
              <a:rPr lang="ro-RO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ro-RO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1963</a:t>
            </a:r>
            <a:r>
              <a:rPr lang="ro-RO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) -  </a:t>
            </a:r>
            <a:r>
              <a:rPr lang="ro-RO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Școală eterogenă</a:t>
            </a:r>
            <a:endParaRPr lang="ro-RO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0636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C80D192C-0632-FDEA-98CB-C72776FCA9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61BE3B5-40D1-53D2-95C2-2FCC6D611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H="1" flipV="1">
            <a:off x="2547206" y="578391"/>
            <a:ext cx="45719" cy="45719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6272025-45C8-5EA0-7C64-FC37026BBB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27261" y="725692"/>
            <a:ext cx="9351857" cy="5848538"/>
          </a:xfrm>
        </p:spPr>
        <p:txBody>
          <a:bodyPr>
            <a:normAutofit/>
          </a:bodyPr>
          <a:lstStyle/>
          <a:p>
            <a:pPr indent="457200" algn="just">
              <a:lnSpc>
                <a:spcPct val="150000"/>
              </a:lnSpc>
            </a:pPr>
            <a:r>
              <a:rPr lang="en-US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B. S. Bloom 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o-RO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1968</a:t>
            </a:r>
            <a:r>
              <a:rPr lang="ro-RO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 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o-RO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 introdus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conceptul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de „standard minimal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acceptabil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” al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performanţei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şcolare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sau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un „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nivel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convenţional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stăpânire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materiei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”,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comun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pentru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toţi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elevii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amendând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modelul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teoretic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al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lui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Caroll. </a:t>
            </a:r>
            <a:endParaRPr lang="ro-RO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7200" algn="just">
              <a:lnSpc>
                <a:spcPct val="150000"/>
              </a:lnSpc>
            </a:pP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Landsheere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în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1971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spunea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„a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instrui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nu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înseamnă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a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selecţiona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; ci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dimpotrivă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a ne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strădui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ca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toţi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reuşească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”,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adică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adaptarea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actului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educaţional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la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nevoile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fiecăruia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ro-RO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7200" algn="just">
              <a:lnSpc>
                <a:spcPct val="150000"/>
              </a:lnSpc>
            </a:pPr>
            <a:r>
              <a:rPr lang="en-US" b="1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Ioan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Jinga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şi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Ioan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Negreţ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au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propus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un model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instrucţional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bazat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pe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dirijarea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nemijlocită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mecanismelor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învăţării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pe care l-au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experimentat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Bucureşti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perioada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1983 – 1987</a:t>
            </a:r>
            <a:endParaRPr lang="ro-RO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</a:pP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Gardner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a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publicat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în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1983 </a:t>
            </a:r>
            <a:r>
              <a:rPr lang="ro-RO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,,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Teoria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inteligenţelor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multiple” </a:t>
            </a:r>
            <a:r>
              <a:rPr lang="ro-RO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-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explică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nu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învăţăm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toţi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în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acelaşi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mod, de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avem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stiluri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şi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atitudini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diferite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învăţare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şi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în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consecinţă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de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avem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nevoie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tratamente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instrucţionale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diferenţiate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individualizate</a:t>
            </a:r>
            <a:r>
              <a:rPr lang="ro-RO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</a:p>
          <a:p>
            <a:pPr indent="0" algn="just">
              <a:lnSpc>
                <a:spcPct val="150000"/>
              </a:lnSpc>
              <a:buNone/>
            </a:pPr>
            <a:r>
              <a:rPr lang="ro-RO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inteligenţă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verbal-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lingvistică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logico-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matematică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muzical-ritmică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corporal-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kinestezică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vizual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–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spaţială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intra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şi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interpersonală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naturalistă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pPr indent="457200" algn="just">
              <a:lnSpc>
                <a:spcPct val="150000"/>
              </a:lnSpc>
            </a:pPr>
            <a:endParaRPr lang="en-US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7200" algn="just">
              <a:lnSpc>
                <a:spcPct val="150000"/>
              </a:lnSpc>
            </a:pPr>
            <a:endParaRPr lang="en-US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7200" algn="just">
              <a:lnSpc>
                <a:spcPct val="150000"/>
              </a:lnSpc>
            </a:pPr>
            <a:endParaRPr lang="en-US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7200" algn="just">
              <a:lnSpc>
                <a:spcPct val="150000"/>
              </a:lnSpc>
            </a:pPr>
            <a:endParaRPr lang="en-US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2815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FC5F9000-7693-75CC-F906-4A5ABF2B89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DEF71EA-5C27-F313-E876-914B5DC4F4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H="1" flipV="1">
            <a:off x="2547206" y="578391"/>
            <a:ext cx="45719" cy="45719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37B66E9-8C57-54DD-6FFB-5D393C00BF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1" y="697117"/>
            <a:ext cx="9515271" cy="5911913"/>
          </a:xfrm>
        </p:spPr>
        <p:txBody>
          <a:bodyPr>
            <a:normAutofit/>
          </a:bodyPr>
          <a:lstStyle/>
          <a:p>
            <a:pPr indent="457200" algn="just">
              <a:lnSpc>
                <a:spcPct val="150000"/>
              </a:lnSpc>
            </a:pP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Scopul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diferențierii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este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de a se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asigura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că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toți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elevii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sunt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provocați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și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implicați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în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învățarea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lor,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indiferent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nivelul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abilităților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învățare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pe care le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dețin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sau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stilul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învățare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predominant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utilizat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o-RO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7200" algn="just">
              <a:lnSpc>
                <a:spcPct val="150000"/>
              </a:lnSpc>
            </a:pP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Această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diferențiere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poate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include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activități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care se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adresează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diferitelor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stiluri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învățare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cum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fi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sprijin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vizual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/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prezentări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pentru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elevii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vizuali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sau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activități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practice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pentru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elevii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kinestezici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făcând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apel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la 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Teoria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inteligențelor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multiple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a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lui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Gardner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pPr indent="457200" algn="just">
              <a:lnSpc>
                <a:spcPct val="150000"/>
              </a:lnSpc>
            </a:pP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poate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implica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deasemenea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ajustarea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nivelului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dificultate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al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temelor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sau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oferirea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sprijin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suplimentar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pentru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elevii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cu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dificultăți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În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cele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din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urmă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scopul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diferențierii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este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de a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crea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o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experiență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învățare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pozitivă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și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incluzivă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care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ajute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fiecare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elev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își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atingă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potențialul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maxim.</a:t>
            </a:r>
          </a:p>
          <a:p>
            <a:pPr indent="457200" algn="just">
              <a:lnSpc>
                <a:spcPct val="150000"/>
              </a:lnSpc>
            </a:pP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Pornind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de la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afirmațiile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amintite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mai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sus,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acelea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fiecare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elev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este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unic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și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trebuie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abordat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ca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atare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atunci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predarea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învățarea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și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evaluarea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trebuie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fie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realizate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conform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acelorași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principii ale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diferențierii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pPr indent="457200" algn="just">
              <a:lnSpc>
                <a:spcPct val="150000"/>
              </a:lnSpc>
            </a:pPr>
            <a:endParaRPr lang="en-US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098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34C99DD-D5D4-E2F2-0772-55BFD99F7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059835"/>
          </a:xfrm>
        </p:spPr>
        <p:txBody>
          <a:bodyPr>
            <a:normAutofit fontScale="90000"/>
          </a:bodyPr>
          <a:lstStyle/>
          <a:p>
            <a:pPr indent="457200">
              <a:lnSpc>
                <a:spcPct val="150000"/>
              </a:lnSpc>
              <a:spcAft>
                <a:spcPts val="800"/>
              </a:spcAft>
            </a:pPr>
            <a:r>
              <a:rPr lang="en-US" sz="3600" dirty="0" err="1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Triada</a:t>
            </a:r>
            <a:r>
              <a:rPr lang="en-US" sz="360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predare-învățare</a:t>
            </a:r>
            <a:r>
              <a:rPr lang="en-US" sz="360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3600" dirty="0" err="1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evaluare</a:t>
            </a:r>
            <a:r>
              <a:rPr lang="en-US" sz="360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și</a:t>
            </a:r>
            <a:r>
              <a:rPr lang="en-US" sz="360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diferențierea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94B77B9-2873-804A-EC0B-839FCB7E2B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602463"/>
            <a:ext cx="9470004" cy="5255537"/>
          </a:xfrm>
        </p:spPr>
        <p:txBody>
          <a:bodyPr>
            <a:normAutofit/>
          </a:bodyPr>
          <a:lstStyle/>
          <a:p>
            <a:pPr indent="457200" algn="just">
              <a:lnSpc>
                <a:spcPct val="150000"/>
              </a:lnSpc>
              <a:spcAft>
                <a:spcPts val="800"/>
              </a:spcAft>
            </a:pP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literatura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specialitate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conceptul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instruire</a:t>
            </a:r>
            <a:r>
              <a:rPr lang="en-US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diferenţiată</a:t>
            </a:r>
            <a:r>
              <a:rPr lang="en-US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fost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abordat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din perspective multiple: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strategie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optimizare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învăţării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proces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dinamic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categorie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fundamentală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instrucţională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direcţie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formare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competenţelor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cadrelor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didactice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Instruirea</a:t>
            </a:r>
            <a:r>
              <a:rPr lang="en-US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diferenţiată</a:t>
            </a:r>
            <a:r>
              <a:rPr lang="en-US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vizează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adaptarea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activităţii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învăţare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îndeosebi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sub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raportul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conţinutului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al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formelor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organizare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şi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al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metodologiei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didactice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la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posibilităţile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diferite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ale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elevilor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la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capacitatea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înţelegere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ritmul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lucru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proprii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unor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grupuri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elevi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chiar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fiecărui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elev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parte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3760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253</TotalTime>
  <Words>2463</Words>
  <Application>Microsoft Office PowerPoint</Application>
  <PresentationFormat>Custom</PresentationFormat>
  <Paragraphs>147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Wisp</vt:lpstr>
      <vt:lpstr>PLANUL INDIVIDUALIZAT DE ÎNVĂȚARE - PREMISĂ A SUCCESULUI ȘCOLAR </vt:lpstr>
      <vt:lpstr>  Motto:  „... în livadă ne place să avem copaci care rodesc mai devreme sau mai târziu [...] toate aceste roade sunt bune, nici unul nu este de aruncat. De ce să nu acceptăm în şcoli  minţi mai agere sau mai încete? De ce nu i-am ajuta? Pierdem timp, dar câştigăm satisfacţie şi respect...”                                                                                                                  Comenius</vt:lpstr>
      <vt:lpstr>PowerPoint Presentation</vt:lpstr>
      <vt:lpstr>PowerPoint Presentation</vt:lpstr>
      <vt:lpstr>PowerPoint Presentation</vt:lpstr>
      <vt:lpstr>Aspecte teoretice care stau la baza întocmirii Planului individualizat de învățare </vt:lpstr>
      <vt:lpstr> </vt:lpstr>
      <vt:lpstr> </vt:lpstr>
      <vt:lpstr>Triada predare-învățare- evaluare și diferențierea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PLANUL INDIVIDUALIZAT DE ÎNVĂȚARE - PREMISĂ A SUCCESULUI ȘCOLAR </dc:title>
  <dc:creator>Teodora Stefana Radu</dc:creator>
  <cp:lastModifiedBy>A s u s</cp:lastModifiedBy>
  <cp:revision>7</cp:revision>
  <dcterms:created xsi:type="dcterms:W3CDTF">2025-01-26T11:30:44Z</dcterms:created>
  <dcterms:modified xsi:type="dcterms:W3CDTF">2025-03-03T18:51:00Z</dcterms:modified>
</cp:coreProperties>
</file>