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3938852761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3938852761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3938852761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3938852761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3938852761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3938852761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3938852761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3938852761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3938852761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3938852761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3938852761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3938852761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3938852761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3938852761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3938852761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3938852761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3938852761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3938852761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3938852761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3938852761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393885276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393885276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3938852761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3938852761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3938852761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393885276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3938852761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393885276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3938852761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3938852761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3938852761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3938852761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3938852761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3938852761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3938852761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3938852761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3938852761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3938852761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jpg"/><Relationship Id="rId4" Type="http://schemas.openxmlformats.org/officeDocument/2006/relationships/image" Target="../media/image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8" name="Google Shape;16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6" name="Google Shape;17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3" name="Google Shape;18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0" name="Google Shape;19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